
<file path=[Content_Types].xml><?xml version="1.0" encoding="utf-8"?>
<Types xmlns="http://schemas.openxmlformats.org/package/2006/content-types">
  <Default Extension="jpeg" ContentType="image/jpeg"/>
  <Default Extension="wdp" ContentType="image/vnd.ms-photo"/>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14" r:id="rId3"/>
    <p:sldId id="312" r:id="rId5"/>
    <p:sldId id="268" r:id="rId6"/>
    <p:sldId id="271" r:id="rId7"/>
    <p:sldId id="265" r:id="rId8"/>
    <p:sldId id="337" r:id="rId9"/>
    <p:sldId id="338" r:id="rId10"/>
    <p:sldId id="339" r:id="rId11"/>
    <p:sldId id="355" r:id="rId12"/>
    <p:sldId id="359" r:id="rId13"/>
    <p:sldId id="340" r:id="rId14"/>
    <p:sldId id="298" r:id="rId15"/>
  </p:sldIdLst>
  <p:sldSz cx="11520170" cy="6480175"/>
  <p:notesSz cx="6858000" cy="9144000"/>
  <p:defaultTextStyle>
    <a:defPPr>
      <a:defRPr lang="zh-CN"/>
    </a:defPPr>
    <a:lvl1pPr marL="0" algn="l" defTabSz="863600" rtl="0" eaLnBrk="1" latinLnBrk="0" hangingPunct="1">
      <a:defRPr sz="1700" kern="1200">
        <a:solidFill>
          <a:schemeClr val="tx1"/>
        </a:solidFill>
        <a:latin typeface="+mn-lt"/>
        <a:ea typeface="+mn-ea"/>
        <a:cs typeface="+mn-cs"/>
      </a:defRPr>
    </a:lvl1pPr>
    <a:lvl2pPr marL="431800" algn="l" defTabSz="863600" rtl="0" eaLnBrk="1" latinLnBrk="0" hangingPunct="1">
      <a:defRPr sz="1700" kern="1200">
        <a:solidFill>
          <a:schemeClr val="tx1"/>
        </a:solidFill>
        <a:latin typeface="+mn-lt"/>
        <a:ea typeface="+mn-ea"/>
        <a:cs typeface="+mn-cs"/>
      </a:defRPr>
    </a:lvl2pPr>
    <a:lvl3pPr marL="863600" algn="l" defTabSz="863600" rtl="0" eaLnBrk="1" latinLnBrk="0" hangingPunct="1">
      <a:defRPr sz="1700" kern="1200">
        <a:solidFill>
          <a:schemeClr val="tx1"/>
        </a:solidFill>
        <a:latin typeface="+mn-lt"/>
        <a:ea typeface="+mn-ea"/>
        <a:cs typeface="+mn-cs"/>
      </a:defRPr>
    </a:lvl3pPr>
    <a:lvl4pPr marL="1296035" algn="l" defTabSz="863600" rtl="0" eaLnBrk="1" latinLnBrk="0" hangingPunct="1">
      <a:defRPr sz="1700" kern="1200">
        <a:solidFill>
          <a:schemeClr val="tx1"/>
        </a:solidFill>
        <a:latin typeface="+mn-lt"/>
        <a:ea typeface="+mn-ea"/>
        <a:cs typeface="+mn-cs"/>
      </a:defRPr>
    </a:lvl4pPr>
    <a:lvl5pPr marL="1727835" algn="l" defTabSz="863600" rtl="0" eaLnBrk="1" latinLnBrk="0" hangingPunct="1">
      <a:defRPr sz="1700" kern="1200">
        <a:solidFill>
          <a:schemeClr val="tx1"/>
        </a:solidFill>
        <a:latin typeface="+mn-lt"/>
        <a:ea typeface="+mn-ea"/>
        <a:cs typeface="+mn-cs"/>
      </a:defRPr>
    </a:lvl5pPr>
    <a:lvl6pPr marL="2159635" algn="l" defTabSz="863600" rtl="0" eaLnBrk="1" latinLnBrk="0" hangingPunct="1">
      <a:defRPr sz="1700" kern="1200">
        <a:solidFill>
          <a:schemeClr val="tx1"/>
        </a:solidFill>
        <a:latin typeface="+mn-lt"/>
        <a:ea typeface="+mn-ea"/>
        <a:cs typeface="+mn-cs"/>
      </a:defRPr>
    </a:lvl6pPr>
    <a:lvl7pPr marL="2591435" algn="l" defTabSz="863600" rtl="0" eaLnBrk="1" latinLnBrk="0" hangingPunct="1">
      <a:defRPr sz="1700" kern="1200">
        <a:solidFill>
          <a:schemeClr val="tx1"/>
        </a:solidFill>
        <a:latin typeface="+mn-lt"/>
        <a:ea typeface="+mn-ea"/>
        <a:cs typeface="+mn-cs"/>
      </a:defRPr>
    </a:lvl7pPr>
    <a:lvl8pPr marL="3023235" algn="l" defTabSz="863600" rtl="0" eaLnBrk="1" latinLnBrk="0" hangingPunct="1">
      <a:defRPr sz="1700" kern="1200">
        <a:solidFill>
          <a:schemeClr val="tx1"/>
        </a:solidFill>
        <a:latin typeface="+mn-lt"/>
        <a:ea typeface="+mn-ea"/>
        <a:cs typeface="+mn-cs"/>
      </a:defRPr>
    </a:lvl8pPr>
    <a:lvl9pPr marL="3455035" algn="l" defTabSz="863600" rtl="0" eaLnBrk="1" latinLnBrk="0" hangingPunct="1">
      <a:defRPr sz="1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F5EB0"/>
    <a:srgbClr val="1C2747"/>
    <a:srgbClr val="0E1A40"/>
    <a:srgbClr val="3CCCC7"/>
    <a:srgbClr val="FF6D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9096" autoAdjust="0"/>
  </p:normalViewPr>
  <p:slideViewPr>
    <p:cSldViewPr showGuides="1">
      <p:cViewPr varScale="1">
        <p:scale>
          <a:sx n="121" d="100"/>
          <a:sy n="121" d="100"/>
        </p:scale>
        <p:origin x="414" y="96"/>
      </p:cViewPr>
      <p:guideLst>
        <p:guide orient="horz"/>
        <p:guide pos="3574"/>
      </p:guideLst>
    </p:cSldViewPr>
  </p:slideViewPr>
  <p:notesTextViewPr>
    <p:cViewPr>
      <p:scale>
        <a:sx n="1" d="1"/>
        <a:sy n="1" d="1"/>
      </p:scale>
      <p:origin x="0" y="0"/>
    </p:cViewPr>
  </p:notesTextViewPr>
  <p:sorterViewPr>
    <p:cViewPr>
      <p:scale>
        <a:sx n="190" d="100"/>
        <a:sy n="19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357473-301C-4F69-A7FC-AE1DEF9F2CA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F837B1-3942-4B36-A9A2-6AF914CEB0A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863600" rtl="0" eaLnBrk="1" latinLnBrk="0" hangingPunct="1">
      <a:defRPr sz="1135" kern="1200">
        <a:solidFill>
          <a:schemeClr val="tx1"/>
        </a:solidFill>
        <a:latin typeface="+mn-lt"/>
        <a:ea typeface="+mn-ea"/>
        <a:cs typeface="+mn-cs"/>
      </a:defRPr>
    </a:lvl1pPr>
    <a:lvl2pPr marL="431800" algn="l" defTabSz="863600" rtl="0" eaLnBrk="1" latinLnBrk="0" hangingPunct="1">
      <a:defRPr sz="1135" kern="1200">
        <a:solidFill>
          <a:schemeClr val="tx1"/>
        </a:solidFill>
        <a:latin typeface="+mn-lt"/>
        <a:ea typeface="+mn-ea"/>
        <a:cs typeface="+mn-cs"/>
      </a:defRPr>
    </a:lvl2pPr>
    <a:lvl3pPr marL="863600" algn="l" defTabSz="863600" rtl="0" eaLnBrk="1" latinLnBrk="0" hangingPunct="1">
      <a:defRPr sz="1135" kern="1200">
        <a:solidFill>
          <a:schemeClr val="tx1"/>
        </a:solidFill>
        <a:latin typeface="+mn-lt"/>
        <a:ea typeface="+mn-ea"/>
        <a:cs typeface="+mn-cs"/>
      </a:defRPr>
    </a:lvl3pPr>
    <a:lvl4pPr marL="1296035" algn="l" defTabSz="863600" rtl="0" eaLnBrk="1" latinLnBrk="0" hangingPunct="1">
      <a:defRPr sz="1135" kern="1200">
        <a:solidFill>
          <a:schemeClr val="tx1"/>
        </a:solidFill>
        <a:latin typeface="+mn-lt"/>
        <a:ea typeface="+mn-ea"/>
        <a:cs typeface="+mn-cs"/>
      </a:defRPr>
    </a:lvl4pPr>
    <a:lvl5pPr marL="1727835" algn="l" defTabSz="863600" rtl="0" eaLnBrk="1" latinLnBrk="0" hangingPunct="1">
      <a:defRPr sz="1135" kern="1200">
        <a:solidFill>
          <a:schemeClr val="tx1"/>
        </a:solidFill>
        <a:latin typeface="+mn-lt"/>
        <a:ea typeface="+mn-ea"/>
        <a:cs typeface="+mn-cs"/>
      </a:defRPr>
    </a:lvl5pPr>
    <a:lvl6pPr marL="2159635" algn="l" defTabSz="863600" rtl="0" eaLnBrk="1" latinLnBrk="0" hangingPunct="1">
      <a:defRPr sz="1135" kern="1200">
        <a:solidFill>
          <a:schemeClr val="tx1"/>
        </a:solidFill>
        <a:latin typeface="+mn-lt"/>
        <a:ea typeface="+mn-ea"/>
        <a:cs typeface="+mn-cs"/>
      </a:defRPr>
    </a:lvl6pPr>
    <a:lvl7pPr marL="2591435" algn="l" defTabSz="863600" rtl="0" eaLnBrk="1" latinLnBrk="0" hangingPunct="1">
      <a:defRPr sz="1135" kern="1200">
        <a:solidFill>
          <a:schemeClr val="tx1"/>
        </a:solidFill>
        <a:latin typeface="+mn-lt"/>
        <a:ea typeface="+mn-ea"/>
        <a:cs typeface="+mn-cs"/>
      </a:defRPr>
    </a:lvl7pPr>
    <a:lvl8pPr marL="3023235" algn="l" defTabSz="863600" rtl="0" eaLnBrk="1" latinLnBrk="0" hangingPunct="1">
      <a:defRPr sz="1135" kern="1200">
        <a:solidFill>
          <a:schemeClr val="tx1"/>
        </a:solidFill>
        <a:latin typeface="+mn-lt"/>
        <a:ea typeface="+mn-ea"/>
        <a:cs typeface="+mn-cs"/>
      </a:defRPr>
    </a:lvl8pPr>
    <a:lvl9pPr marL="3455035" algn="l" defTabSz="863600" rtl="0" eaLnBrk="1" latinLnBrk="0" hangingPunct="1">
      <a:defRPr sz="113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64037" y="2013056"/>
            <a:ext cx="9792415" cy="1389038"/>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728073" y="3672099"/>
            <a:ext cx="8064342" cy="1656045"/>
          </a:xfrm>
        </p:spPr>
        <p:txBody>
          <a:bodyPr/>
          <a:lstStyle>
            <a:lvl1pPr marL="0" indent="0" algn="ctr">
              <a:buNone/>
              <a:defRPr>
                <a:solidFill>
                  <a:schemeClr val="tx1">
                    <a:tint val="75000"/>
                  </a:schemeClr>
                </a:solidFill>
              </a:defRPr>
            </a:lvl1pPr>
            <a:lvl2pPr marL="431800" indent="0" algn="ctr">
              <a:buNone/>
              <a:defRPr>
                <a:solidFill>
                  <a:schemeClr val="tx1">
                    <a:tint val="75000"/>
                  </a:schemeClr>
                </a:solidFill>
              </a:defRPr>
            </a:lvl2pPr>
            <a:lvl3pPr marL="863600" indent="0" algn="ctr">
              <a:buNone/>
              <a:defRPr>
                <a:solidFill>
                  <a:schemeClr val="tx1">
                    <a:tint val="75000"/>
                  </a:schemeClr>
                </a:solidFill>
              </a:defRPr>
            </a:lvl3pPr>
            <a:lvl4pPr marL="1296035" indent="0" algn="ctr">
              <a:buNone/>
              <a:defRPr>
                <a:solidFill>
                  <a:schemeClr val="tx1">
                    <a:tint val="75000"/>
                  </a:schemeClr>
                </a:solidFill>
              </a:defRPr>
            </a:lvl4pPr>
            <a:lvl5pPr marL="1727835" indent="0" algn="ctr">
              <a:buNone/>
              <a:defRPr>
                <a:solidFill>
                  <a:schemeClr val="tx1">
                    <a:tint val="75000"/>
                  </a:schemeClr>
                </a:solidFill>
              </a:defRPr>
            </a:lvl5pPr>
            <a:lvl6pPr marL="2159635" indent="0" algn="ctr">
              <a:buNone/>
              <a:defRPr>
                <a:solidFill>
                  <a:schemeClr val="tx1">
                    <a:tint val="75000"/>
                  </a:schemeClr>
                </a:solidFill>
              </a:defRPr>
            </a:lvl6pPr>
            <a:lvl7pPr marL="2591435" indent="0" algn="ctr">
              <a:buNone/>
              <a:defRPr>
                <a:solidFill>
                  <a:schemeClr val="tx1">
                    <a:tint val="75000"/>
                  </a:schemeClr>
                </a:solidFill>
              </a:defRPr>
            </a:lvl7pPr>
            <a:lvl8pPr marL="3023235" indent="0" algn="ctr">
              <a:buNone/>
              <a:defRPr>
                <a:solidFill>
                  <a:schemeClr val="tx1">
                    <a:tint val="75000"/>
                  </a:schemeClr>
                </a:solidFill>
              </a:defRPr>
            </a:lvl8pPr>
            <a:lvl9pPr marL="3455035"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952C373-83E8-404D-A870-0C99071BEBA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3FFD15-FD4A-41A0-98B0-8A0E50279E3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952C373-83E8-404D-A870-0C99071BEBA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3FFD15-FD4A-41A0-98B0-8A0E50279E3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352354" y="259509"/>
            <a:ext cx="2592109" cy="5529149"/>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576025" y="259509"/>
            <a:ext cx="7584321" cy="5529149"/>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952C373-83E8-404D-A870-0C99071BEBA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3FFD15-FD4A-41A0-98B0-8A0E50279E3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952C373-83E8-404D-A870-0C99071BEBA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3FFD15-FD4A-41A0-98B0-8A0E50279E3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10040" y="4164114"/>
            <a:ext cx="9792415" cy="1287035"/>
          </a:xfrm>
        </p:spPr>
        <p:txBody>
          <a:bodyPr anchor="t"/>
          <a:lstStyle>
            <a:lvl1pPr algn="l">
              <a:defRPr sz="378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10040" y="2746575"/>
            <a:ext cx="9792415" cy="1417538"/>
          </a:xfrm>
        </p:spPr>
        <p:txBody>
          <a:bodyPr anchor="b"/>
          <a:lstStyle>
            <a:lvl1pPr marL="0" indent="0">
              <a:buNone/>
              <a:defRPr sz="1890">
                <a:solidFill>
                  <a:schemeClr val="tx1">
                    <a:tint val="75000"/>
                  </a:schemeClr>
                </a:solidFill>
              </a:defRPr>
            </a:lvl1pPr>
            <a:lvl2pPr marL="431800" indent="0">
              <a:buNone/>
              <a:defRPr sz="1700">
                <a:solidFill>
                  <a:schemeClr val="tx1">
                    <a:tint val="75000"/>
                  </a:schemeClr>
                </a:solidFill>
              </a:defRPr>
            </a:lvl2pPr>
            <a:lvl3pPr marL="863600" indent="0">
              <a:buNone/>
              <a:defRPr sz="1510">
                <a:solidFill>
                  <a:schemeClr val="tx1">
                    <a:tint val="75000"/>
                  </a:schemeClr>
                </a:solidFill>
              </a:defRPr>
            </a:lvl3pPr>
            <a:lvl4pPr marL="1296035" indent="0">
              <a:buNone/>
              <a:defRPr sz="1325">
                <a:solidFill>
                  <a:schemeClr val="tx1">
                    <a:tint val="75000"/>
                  </a:schemeClr>
                </a:solidFill>
              </a:defRPr>
            </a:lvl4pPr>
            <a:lvl5pPr marL="1727835" indent="0">
              <a:buNone/>
              <a:defRPr sz="1325">
                <a:solidFill>
                  <a:schemeClr val="tx1">
                    <a:tint val="75000"/>
                  </a:schemeClr>
                </a:solidFill>
              </a:defRPr>
            </a:lvl5pPr>
            <a:lvl6pPr marL="2159635" indent="0">
              <a:buNone/>
              <a:defRPr sz="1325">
                <a:solidFill>
                  <a:schemeClr val="tx1">
                    <a:tint val="75000"/>
                  </a:schemeClr>
                </a:solidFill>
              </a:defRPr>
            </a:lvl6pPr>
            <a:lvl7pPr marL="2591435" indent="0">
              <a:buNone/>
              <a:defRPr sz="1325">
                <a:solidFill>
                  <a:schemeClr val="tx1">
                    <a:tint val="75000"/>
                  </a:schemeClr>
                </a:solidFill>
              </a:defRPr>
            </a:lvl7pPr>
            <a:lvl8pPr marL="3023235" indent="0">
              <a:buNone/>
              <a:defRPr sz="1325">
                <a:solidFill>
                  <a:schemeClr val="tx1">
                    <a:tint val="75000"/>
                  </a:schemeClr>
                </a:solidFill>
              </a:defRPr>
            </a:lvl8pPr>
            <a:lvl9pPr marL="3455035" indent="0">
              <a:buNone/>
              <a:defRPr sz="1325">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B952C373-83E8-404D-A870-0C99071BEBA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3FFD15-FD4A-41A0-98B0-8A0E50279E3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576025" y="1512042"/>
            <a:ext cx="5088215" cy="4276616"/>
          </a:xfrm>
        </p:spPr>
        <p:txBody>
          <a:bodyPr/>
          <a:lstStyle>
            <a:lvl1pPr>
              <a:defRPr sz="2645"/>
            </a:lvl1pPr>
            <a:lvl2pPr>
              <a:defRPr sz="2265"/>
            </a:lvl2pPr>
            <a:lvl3pPr>
              <a:defRPr sz="1890"/>
            </a:lvl3pPr>
            <a:lvl4pPr>
              <a:defRPr sz="1700"/>
            </a:lvl4pPr>
            <a:lvl5pPr>
              <a:defRPr sz="1700"/>
            </a:lvl5pPr>
            <a:lvl6pPr>
              <a:defRPr sz="1700"/>
            </a:lvl6pPr>
            <a:lvl7pPr>
              <a:defRPr sz="1700"/>
            </a:lvl7pPr>
            <a:lvl8pPr>
              <a:defRPr sz="1700"/>
            </a:lvl8pPr>
            <a:lvl9pPr>
              <a:defRPr sz="17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5856248" y="1512042"/>
            <a:ext cx="5088215" cy="4276616"/>
          </a:xfrm>
        </p:spPr>
        <p:txBody>
          <a:bodyPr/>
          <a:lstStyle>
            <a:lvl1pPr>
              <a:defRPr sz="2645"/>
            </a:lvl1pPr>
            <a:lvl2pPr>
              <a:defRPr sz="2265"/>
            </a:lvl2pPr>
            <a:lvl3pPr>
              <a:defRPr sz="1890"/>
            </a:lvl3pPr>
            <a:lvl4pPr>
              <a:defRPr sz="1700"/>
            </a:lvl4pPr>
            <a:lvl5pPr>
              <a:defRPr sz="1700"/>
            </a:lvl5pPr>
            <a:lvl6pPr>
              <a:defRPr sz="1700"/>
            </a:lvl6pPr>
            <a:lvl7pPr>
              <a:defRPr sz="1700"/>
            </a:lvl7pPr>
            <a:lvl8pPr>
              <a:defRPr sz="1700"/>
            </a:lvl8pPr>
            <a:lvl9pPr>
              <a:defRPr sz="17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B952C373-83E8-404D-A870-0C99071BEBA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93FFD15-FD4A-41A0-98B0-8A0E50279E3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576025" y="1450540"/>
            <a:ext cx="5090216" cy="604516"/>
          </a:xfrm>
        </p:spPr>
        <p:txBody>
          <a:bodyPr anchor="b"/>
          <a:lstStyle>
            <a:lvl1pPr marL="0" indent="0">
              <a:buNone/>
              <a:defRPr sz="2265" b="1"/>
            </a:lvl1pPr>
            <a:lvl2pPr marL="431800" indent="0">
              <a:buNone/>
              <a:defRPr sz="1890" b="1"/>
            </a:lvl2pPr>
            <a:lvl3pPr marL="863600" indent="0">
              <a:buNone/>
              <a:defRPr sz="1700" b="1"/>
            </a:lvl3pPr>
            <a:lvl4pPr marL="1296035" indent="0">
              <a:buNone/>
              <a:defRPr sz="1510" b="1"/>
            </a:lvl4pPr>
            <a:lvl5pPr marL="1727835" indent="0">
              <a:buNone/>
              <a:defRPr sz="1510" b="1"/>
            </a:lvl5pPr>
            <a:lvl6pPr marL="2159635" indent="0">
              <a:buNone/>
              <a:defRPr sz="1510" b="1"/>
            </a:lvl6pPr>
            <a:lvl7pPr marL="2591435" indent="0">
              <a:buNone/>
              <a:defRPr sz="1510" b="1"/>
            </a:lvl7pPr>
            <a:lvl8pPr marL="3023235" indent="0">
              <a:buNone/>
              <a:defRPr sz="1510" b="1"/>
            </a:lvl8pPr>
            <a:lvl9pPr marL="3455035" indent="0">
              <a:buNone/>
              <a:defRPr sz="151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576025" y="2055056"/>
            <a:ext cx="5090216" cy="3733601"/>
          </a:xfrm>
        </p:spPr>
        <p:txBody>
          <a:bodyPr/>
          <a:lstStyle>
            <a:lvl1pPr>
              <a:defRPr sz="2265"/>
            </a:lvl1pPr>
            <a:lvl2pPr>
              <a:defRPr sz="1890"/>
            </a:lvl2pPr>
            <a:lvl3pPr>
              <a:defRPr sz="1700"/>
            </a:lvl3pPr>
            <a:lvl4pPr>
              <a:defRPr sz="1510"/>
            </a:lvl4pPr>
            <a:lvl5pPr>
              <a:defRPr sz="1510"/>
            </a:lvl5pPr>
            <a:lvl6pPr>
              <a:defRPr sz="1510"/>
            </a:lvl6pPr>
            <a:lvl7pPr>
              <a:defRPr sz="1510"/>
            </a:lvl7pPr>
            <a:lvl8pPr>
              <a:defRPr sz="1510"/>
            </a:lvl8pPr>
            <a:lvl9pPr>
              <a:defRPr sz="151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5852249" y="1450540"/>
            <a:ext cx="5092216" cy="604516"/>
          </a:xfrm>
        </p:spPr>
        <p:txBody>
          <a:bodyPr anchor="b"/>
          <a:lstStyle>
            <a:lvl1pPr marL="0" indent="0">
              <a:buNone/>
              <a:defRPr sz="2265" b="1"/>
            </a:lvl1pPr>
            <a:lvl2pPr marL="431800" indent="0">
              <a:buNone/>
              <a:defRPr sz="1890" b="1"/>
            </a:lvl2pPr>
            <a:lvl3pPr marL="863600" indent="0">
              <a:buNone/>
              <a:defRPr sz="1700" b="1"/>
            </a:lvl3pPr>
            <a:lvl4pPr marL="1296035" indent="0">
              <a:buNone/>
              <a:defRPr sz="1510" b="1"/>
            </a:lvl4pPr>
            <a:lvl5pPr marL="1727835" indent="0">
              <a:buNone/>
              <a:defRPr sz="1510" b="1"/>
            </a:lvl5pPr>
            <a:lvl6pPr marL="2159635" indent="0">
              <a:buNone/>
              <a:defRPr sz="1510" b="1"/>
            </a:lvl6pPr>
            <a:lvl7pPr marL="2591435" indent="0">
              <a:buNone/>
              <a:defRPr sz="1510" b="1"/>
            </a:lvl7pPr>
            <a:lvl8pPr marL="3023235" indent="0">
              <a:buNone/>
              <a:defRPr sz="1510" b="1"/>
            </a:lvl8pPr>
            <a:lvl9pPr marL="3455035" indent="0">
              <a:buNone/>
              <a:defRPr sz="151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5852249" y="2055056"/>
            <a:ext cx="5092216" cy="3733601"/>
          </a:xfrm>
        </p:spPr>
        <p:txBody>
          <a:bodyPr/>
          <a:lstStyle>
            <a:lvl1pPr>
              <a:defRPr sz="2265"/>
            </a:lvl1pPr>
            <a:lvl2pPr>
              <a:defRPr sz="1890"/>
            </a:lvl2pPr>
            <a:lvl3pPr>
              <a:defRPr sz="1700"/>
            </a:lvl3pPr>
            <a:lvl4pPr>
              <a:defRPr sz="1510"/>
            </a:lvl4pPr>
            <a:lvl5pPr>
              <a:defRPr sz="1510"/>
            </a:lvl5pPr>
            <a:lvl6pPr>
              <a:defRPr sz="1510"/>
            </a:lvl6pPr>
            <a:lvl7pPr>
              <a:defRPr sz="1510"/>
            </a:lvl7pPr>
            <a:lvl8pPr>
              <a:defRPr sz="1510"/>
            </a:lvl8pPr>
            <a:lvl9pPr>
              <a:defRPr sz="151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B952C373-83E8-404D-A870-0C99071BEBA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93FFD15-FD4A-41A0-98B0-8A0E50279E3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952C373-83E8-404D-A870-0C99071BEBA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93FFD15-FD4A-41A0-98B0-8A0E50279E3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52C373-83E8-404D-A870-0C99071BEBA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93FFD15-FD4A-41A0-98B0-8A0E50279E3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025" y="258007"/>
            <a:ext cx="3790162" cy="1098030"/>
          </a:xfrm>
        </p:spPr>
        <p:txBody>
          <a:bodyPr anchor="b"/>
          <a:lstStyle>
            <a:lvl1pPr algn="l">
              <a:defRPr sz="1890" b="1"/>
            </a:lvl1pPr>
          </a:lstStyle>
          <a:p>
            <a:r>
              <a:rPr lang="zh-CN" altLang="en-US"/>
              <a:t>单击此处编辑母版标题样式</a:t>
            </a:r>
            <a:endParaRPr lang="zh-CN" altLang="en-US"/>
          </a:p>
        </p:txBody>
      </p:sp>
      <p:sp>
        <p:nvSpPr>
          <p:cNvPr id="3" name="内容占位符 2"/>
          <p:cNvSpPr>
            <a:spLocks noGrp="1"/>
          </p:cNvSpPr>
          <p:nvPr>
            <p:ph idx="1"/>
          </p:nvPr>
        </p:nvSpPr>
        <p:spPr>
          <a:xfrm>
            <a:off x="4504190" y="258008"/>
            <a:ext cx="6440273" cy="5530650"/>
          </a:xfrm>
        </p:spPr>
        <p:txBody>
          <a:bodyPr/>
          <a:lstStyle>
            <a:lvl1pPr>
              <a:defRPr sz="3025"/>
            </a:lvl1pPr>
            <a:lvl2pPr>
              <a:defRPr sz="2645"/>
            </a:lvl2pPr>
            <a:lvl3pPr>
              <a:defRPr sz="2265"/>
            </a:lvl3pPr>
            <a:lvl4pPr>
              <a:defRPr sz="1890"/>
            </a:lvl4pPr>
            <a:lvl5pPr>
              <a:defRPr sz="1890"/>
            </a:lvl5pPr>
            <a:lvl6pPr>
              <a:defRPr sz="1890"/>
            </a:lvl6pPr>
            <a:lvl7pPr>
              <a:defRPr sz="1890"/>
            </a:lvl7pPr>
            <a:lvl8pPr>
              <a:defRPr sz="1890"/>
            </a:lvl8pPr>
            <a:lvl9pPr>
              <a:defRPr sz="189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576025" y="1356038"/>
            <a:ext cx="3790162" cy="4432620"/>
          </a:xfrm>
        </p:spPr>
        <p:txBody>
          <a:bodyPr/>
          <a:lstStyle>
            <a:lvl1pPr marL="0" indent="0">
              <a:buNone/>
              <a:defRPr sz="1325"/>
            </a:lvl1pPr>
            <a:lvl2pPr marL="431800" indent="0">
              <a:buNone/>
              <a:defRPr sz="1135"/>
            </a:lvl2pPr>
            <a:lvl3pPr marL="863600" indent="0">
              <a:buNone/>
              <a:defRPr sz="945"/>
            </a:lvl3pPr>
            <a:lvl4pPr marL="1296035" indent="0">
              <a:buNone/>
              <a:defRPr sz="850"/>
            </a:lvl4pPr>
            <a:lvl5pPr marL="1727835" indent="0">
              <a:buNone/>
              <a:defRPr sz="850"/>
            </a:lvl5pPr>
            <a:lvl6pPr marL="2159635" indent="0">
              <a:buNone/>
              <a:defRPr sz="850"/>
            </a:lvl6pPr>
            <a:lvl7pPr marL="2591435" indent="0">
              <a:buNone/>
              <a:defRPr sz="850"/>
            </a:lvl7pPr>
            <a:lvl8pPr marL="3023235" indent="0">
              <a:buNone/>
              <a:defRPr sz="850"/>
            </a:lvl8pPr>
            <a:lvl9pPr marL="3455035" indent="0">
              <a:buNone/>
              <a:defRPr sz="8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952C373-83E8-404D-A870-0C99071BEBA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93FFD15-FD4A-41A0-98B0-8A0E50279E3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8097" y="4536122"/>
            <a:ext cx="6912293" cy="535515"/>
          </a:xfrm>
        </p:spPr>
        <p:txBody>
          <a:bodyPr anchor="b"/>
          <a:lstStyle>
            <a:lvl1pPr algn="l">
              <a:defRPr sz="189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258097" y="579016"/>
            <a:ext cx="6912293" cy="3888105"/>
          </a:xfrm>
        </p:spPr>
        <p:txBody>
          <a:bodyPr/>
          <a:lstStyle>
            <a:lvl1pPr marL="0" indent="0">
              <a:buNone/>
              <a:defRPr sz="3025"/>
            </a:lvl1pPr>
            <a:lvl2pPr marL="431800" indent="0">
              <a:buNone/>
              <a:defRPr sz="2645"/>
            </a:lvl2pPr>
            <a:lvl3pPr marL="863600" indent="0">
              <a:buNone/>
              <a:defRPr sz="2265"/>
            </a:lvl3pPr>
            <a:lvl4pPr marL="1296035" indent="0">
              <a:buNone/>
              <a:defRPr sz="1890"/>
            </a:lvl4pPr>
            <a:lvl5pPr marL="1727835" indent="0">
              <a:buNone/>
              <a:defRPr sz="1890"/>
            </a:lvl5pPr>
            <a:lvl6pPr marL="2159635" indent="0">
              <a:buNone/>
              <a:defRPr sz="1890"/>
            </a:lvl6pPr>
            <a:lvl7pPr marL="2591435" indent="0">
              <a:buNone/>
              <a:defRPr sz="1890"/>
            </a:lvl7pPr>
            <a:lvl8pPr marL="3023235" indent="0">
              <a:buNone/>
              <a:defRPr sz="1890"/>
            </a:lvl8pPr>
            <a:lvl9pPr marL="3455035" indent="0">
              <a:buNone/>
              <a:defRPr sz="1890"/>
            </a:lvl9pPr>
          </a:lstStyle>
          <a:p>
            <a:endParaRPr lang="zh-CN" altLang="en-US"/>
          </a:p>
        </p:txBody>
      </p:sp>
      <p:sp>
        <p:nvSpPr>
          <p:cNvPr id="4" name="文本占位符 3"/>
          <p:cNvSpPr>
            <a:spLocks noGrp="1"/>
          </p:cNvSpPr>
          <p:nvPr>
            <p:ph type="body" sz="half" idx="2"/>
          </p:nvPr>
        </p:nvSpPr>
        <p:spPr>
          <a:xfrm>
            <a:off x="2258097" y="5071637"/>
            <a:ext cx="6912293" cy="760520"/>
          </a:xfrm>
        </p:spPr>
        <p:txBody>
          <a:bodyPr/>
          <a:lstStyle>
            <a:lvl1pPr marL="0" indent="0">
              <a:buNone/>
              <a:defRPr sz="1325"/>
            </a:lvl1pPr>
            <a:lvl2pPr marL="431800" indent="0">
              <a:buNone/>
              <a:defRPr sz="1135"/>
            </a:lvl2pPr>
            <a:lvl3pPr marL="863600" indent="0">
              <a:buNone/>
              <a:defRPr sz="945"/>
            </a:lvl3pPr>
            <a:lvl4pPr marL="1296035" indent="0">
              <a:buNone/>
              <a:defRPr sz="850"/>
            </a:lvl4pPr>
            <a:lvl5pPr marL="1727835" indent="0">
              <a:buNone/>
              <a:defRPr sz="850"/>
            </a:lvl5pPr>
            <a:lvl6pPr marL="2159635" indent="0">
              <a:buNone/>
              <a:defRPr sz="850"/>
            </a:lvl6pPr>
            <a:lvl7pPr marL="2591435" indent="0">
              <a:buNone/>
              <a:defRPr sz="850"/>
            </a:lvl7pPr>
            <a:lvl8pPr marL="3023235" indent="0">
              <a:buNone/>
              <a:defRPr sz="850"/>
            </a:lvl8pPr>
            <a:lvl9pPr marL="3455035" indent="0">
              <a:buNone/>
              <a:defRPr sz="8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952C373-83E8-404D-A870-0C99071BEBA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93FFD15-FD4A-41A0-98B0-8A0E50279E3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microsoft.com/office/2007/relationships/hdphoto" Target="../media/image2.wdp"/><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extLst>
              <a:ext uri="{BEBA8EAE-BF5A-486C-A8C5-ECC9F3942E4B}">
                <a14:imgProps xmlns:a14="http://schemas.microsoft.com/office/drawing/2010/main">
                  <a14:imgLayer r:embed="rId13">
                    <a14:imgEffect>
                      <a14:brightnessContrast bright="1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76024" y="259508"/>
            <a:ext cx="10368440" cy="1080029"/>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576024" y="1512042"/>
            <a:ext cx="10368440" cy="4276616"/>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576025" y="6006164"/>
            <a:ext cx="2688114" cy="345009"/>
          </a:xfrm>
          <a:prstGeom prst="rect">
            <a:avLst/>
          </a:prstGeom>
        </p:spPr>
        <p:txBody>
          <a:bodyPr vert="horz" lIns="91440" tIns="45720" rIns="91440" bIns="45720" rtlCol="0" anchor="ctr"/>
          <a:lstStyle>
            <a:lvl1pPr algn="l">
              <a:defRPr sz="1135">
                <a:solidFill>
                  <a:schemeClr val="tx1">
                    <a:tint val="75000"/>
                  </a:schemeClr>
                </a:solidFill>
              </a:defRPr>
            </a:lvl1pPr>
          </a:lstStyle>
          <a:p>
            <a:fld id="{B952C373-83E8-404D-A870-0C99071BEBA1}" type="datetimeFigureOut">
              <a:rPr lang="zh-CN" altLang="en-US" smtClean="0"/>
            </a:fld>
            <a:endParaRPr lang="zh-CN" altLang="en-US"/>
          </a:p>
        </p:txBody>
      </p:sp>
      <p:sp>
        <p:nvSpPr>
          <p:cNvPr id="5" name="页脚占位符 4"/>
          <p:cNvSpPr>
            <a:spLocks noGrp="1"/>
          </p:cNvSpPr>
          <p:nvPr>
            <p:ph type="ftr" sz="quarter" idx="3"/>
          </p:nvPr>
        </p:nvSpPr>
        <p:spPr>
          <a:xfrm>
            <a:off x="3936167" y="6006164"/>
            <a:ext cx="3648154" cy="345009"/>
          </a:xfrm>
          <a:prstGeom prst="rect">
            <a:avLst/>
          </a:prstGeom>
        </p:spPr>
        <p:txBody>
          <a:bodyPr vert="horz" lIns="91440" tIns="45720" rIns="91440" bIns="45720" rtlCol="0" anchor="ctr"/>
          <a:lstStyle>
            <a:lvl1pPr algn="ctr">
              <a:defRPr sz="1135">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256350" y="6006164"/>
            <a:ext cx="2688114" cy="345009"/>
          </a:xfrm>
          <a:prstGeom prst="rect">
            <a:avLst/>
          </a:prstGeom>
        </p:spPr>
        <p:txBody>
          <a:bodyPr vert="horz" lIns="91440" tIns="45720" rIns="91440" bIns="45720" rtlCol="0" anchor="ctr"/>
          <a:lstStyle>
            <a:lvl1pPr algn="r">
              <a:defRPr sz="1135">
                <a:solidFill>
                  <a:schemeClr val="tx1">
                    <a:tint val="75000"/>
                  </a:schemeClr>
                </a:solidFill>
              </a:defRPr>
            </a:lvl1pPr>
          </a:lstStyle>
          <a:p>
            <a:fld id="{D93FFD15-FD4A-41A0-98B0-8A0E50279E3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ctr" defTabSz="863600" rtl="0" eaLnBrk="1" latinLnBrk="0" hangingPunct="1">
        <a:spcBef>
          <a:spcPct val="0"/>
        </a:spcBef>
        <a:buNone/>
        <a:defRPr sz="4155" kern="1200">
          <a:solidFill>
            <a:schemeClr val="tx1"/>
          </a:solidFill>
          <a:latin typeface="+mj-lt"/>
          <a:ea typeface="+mj-ea"/>
          <a:cs typeface="+mj-cs"/>
        </a:defRPr>
      </a:lvl1pPr>
    </p:titleStyle>
    <p:bodyStyle>
      <a:lvl1pPr marL="323850" indent="-323850" algn="l" defTabSz="863600" rtl="0" eaLnBrk="1" latinLnBrk="0" hangingPunct="1">
        <a:spcBef>
          <a:spcPct val="20000"/>
        </a:spcBef>
        <a:buFont typeface="Arial" panose="020B0604020202020204" pitchFamily="34" charset="0"/>
        <a:buChar char="•"/>
        <a:defRPr sz="3025" kern="1200">
          <a:solidFill>
            <a:schemeClr val="tx1"/>
          </a:solidFill>
          <a:latin typeface="+mn-lt"/>
          <a:ea typeface="+mn-ea"/>
          <a:cs typeface="+mn-cs"/>
        </a:defRPr>
      </a:lvl1pPr>
      <a:lvl2pPr marL="701675" indent="-269875" algn="l" defTabSz="863600" rtl="0" eaLnBrk="1" latinLnBrk="0" hangingPunct="1">
        <a:spcBef>
          <a:spcPct val="20000"/>
        </a:spcBef>
        <a:buFont typeface="Arial" panose="020B0604020202020204" pitchFamily="34" charset="0"/>
        <a:buChar char="–"/>
        <a:defRPr sz="2645" kern="1200">
          <a:solidFill>
            <a:schemeClr val="tx1"/>
          </a:solidFill>
          <a:latin typeface="+mn-lt"/>
          <a:ea typeface="+mn-ea"/>
          <a:cs typeface="+mn-cs"/>
        </a:defRPr>
      </a:lvl2pPr>
      <a:lvl3pPr marL="1079500" indent="-215900" algn="l" defTabSz="863600" rtl="0" eaLnBrk="1" latinLnBrk="0" hangingPunct="1">
        <a:spcBef>
          <a:spcPct val="20000"/>
        </a:spcBef>
        <a:buFont typeface="Arial" panose="020B0604020202020204" pitchFamily="34" charset="0"/>
        <a:buChar char="•"/>
        <a:defRPr sz="2265" kern="1200">
          <a:solidFill>
            <a:schemeClr val="tx1"/>
          </a:solidFill>
          <a:latin typeface="+mn-lt"/>
          <a:ea typeface="+mn-ea"/>
          <a:cs typeface="+mn-cs"/>
        </a:defRPr>
      </a:lvl3pPr>
      <a:lvl4pPr marL="1511935" indent="-215900" algn="l" defTabSz="863600"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4pPr>
      <a:lvl5pPr marL="1943735" indent="-215900" algn="l" defTabSz="863600"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5pPr>
      <a:lvl6pPr marL="2375535" indent="-215900" algn="l" defTabSz="863600"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6pPr>
      <a:lvl7pPr marL="2807335" indent="-215900" algn="l" defTabSz="863600"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7pPr>
      <a:lvl8pPr marL="3239135" indent="-215900" algn="l" defTabSz="863600"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8pPr>
      <a:lvl9pPr marL="3671570" indent="-215900" algn="l" defTabSz="863600"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9pPr>
    </p:bodyStyle>
    <p:otherStyle>
      <a:defPPr>
        <a:defRPr lang="zh-CN"/>
      </a:defPPr>
      <a:lvl1pPr marL="0" algn="l" defTabSz="863600" rtl="0" eaLnBrk="1" latinLnBrk="0" hangingPunct="1">
        <a:defRPr sz="1700" kern="1200">
          <a:solidFill>
            <a:schemeClr val="tx1"/>
          </a:solidFill>
          <a:latin typeface="+mn-lt"/>
          <a:ea typeface="+mn-ea"/>
          <a:cs typeface="+mn-cs"/>
        </a:defRPr>
      </a:lvl1pPr>
      <a:lvl2pPr marL="431800" algn="l" defTabSz="863600" rtl="0" eaLnBrk="1" latinLnBrk="0" hangingPunct="1">
        <a:defRPr sz="1700" kern="1200">
          <a:solidFill>
            <a:schemeClr val="tx1"/>
          </a:solidFill>
          <a:latin typeface="+mn-lt"/>
          <a:ea typeface="+mn-ea"/>
          <a:cs typeface="+mn-cs"/>
        </a:defRPr>
      </a:lvl2pPr>
      <a:lvl3pPr marL="863600" algn="l" defTabSz="863600" rtl="0" eaLnBrk="1" latinLnBrk="0" hangingPunct="1">
        <a:defRPr sz="1700" kern="1200">
          <a:solidFill>
            <a:schemeClr val="tx1"/>
          </a:solidFill>
          <a:latin typeface="+mn-lt"/>
          <a:ea typeface="+mn-ea"/>
          <a:cs typeface="+mn-cs"/>
        </a:defRPr>
      </a:lvl3pPr>
      <a:lvl4pPr marL="1296035" algn="l" defTabSz="863600" rtl="0" eaLnBrk="1" latinLnBrk="0" hangingPunct="1">
        <a:defRPr sz="1700" kern="1200">
          <a:solidFill>
            <a:schemeClr val="tx1"/>
          </a:solidFill>
          <a:latin typeface="+mn-lt"/>
          <a:ea typeface="+mn-ea"/>
          <a:cs typeface="+mn-cs"/>
        </a:defRPr>
      </a:lvl4pPr>
      <a:lvl5pPr marL="1727835" algn="l" defTabSz="863600" rtl="0" eaLnBrk="1" latinLnBrk="0" hangingPunct="1">
        <a:defRPr sz="1700" kern="1200">
          <a:solidFill>
            <a:schemeClr val="tx1"/>
          </a:solidFill>
          <a:latin typeface="+mn-lt"/>
          <a:ea typeface="+mn-ea"/>
          <a:cs typeface="+mn-cs"/>
        </a:defRPr>
      </a:lvl5pPr>
      <a:lvl6pPr marL="2159635" algn="l" defTabSz="863600" rtl="0" eaLnBrk="1" latinLnBrk="0" hangingPunct="1">
        <a:defRPr sz="1700" kern="1200">
          <a:solidFill>
            <a:schemeClr val="tx1"/>
          </a:solidFill>
          <a:latin typeface="+mn-lt"/>
          <a:ea typeface="+mn-ea"/>
          <a:cs typeface="+mn-cs"/>
        </a:defRPr>
      </a:lvl6pPr>
      <a:lvl7pPr marL="2591435" algn="l" defTabSz="863600" rtl="0" eaLnBrk="1" latinLnBrk="0" hangingPunct="1">
        <a:defRPr sz="1700" kern="1200">
          <a:solidFill>
            <a:schemeClr val="tx1"/>
          </a:solidFill>
          <a:latin typeface="+mn-lt"/>
          <a:ea typeface="+mn-ea"/>
          <a:cs typeface="+mn-cs"/>
        </a:defRPr>
      </a:lvl7pPr>
      <a:lvl8pPr marL="3023235" algn="l" defTabSz="863600" rtl="0" eaLnBrk="1" latinLnBrk="0" hangingPunct="1">
        <a:defRPr sz="1700" kern="1200">
          <a:solidFill>
            <a:schemeClr val="tx1"/>
          </a:solidFill>
          <a:latin typeface="+mn-lt"/>
          <a:ea typeface="+mn-ea"/>
          <a:cs typeface="+mn-cs"/>
        </a:defRPr>
      </a:lvl8pPr>
      <a:lvl9pPr marL="3455035" algn="l" defTabSz="863600"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7.xml"/><Relationship Id="rId3" Type="http://schemas.openxmlformats.org/officeDocument/2006/relationships/image" Target="../media/image5.png"/><Relationship Id="rId2" Type="http://schemas.microsoft.com/office/2007/relationships/hdphoto" Target="../media/image10.wdp"/><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635"/>
            <a:ext cx="11520805" cy="3145790"/>
          </a:xfrm>
          <a:custGeom>
            <a:avLst/>
            <a:gdLst>
              <a:gd name="connsiteX0" fmla="*/ 0 w 12195175"/>
              <a:gd name="connsiteY0" fmla="*/ 0 h 2060848"/>
              <a:gd name="connsiteX1" fmla="*/ 12195175 w 12195175"/>
              <a:gd name="connsiteY1" fmla="*/ 0 h 2060848"/>
              <a:gd name="connsiteX2" fmla="*/ 12195175 w 12195175"/>
              <a:gd name="connsiteY2" fmla="*/ 2060848 h 2060848"/>
              <a:gd name="connsiteX3" fmla="*/ 0 w 12195175"/>
              <a:gd name="connsiteY3" fmla="*/ 2060848 h 2060848"/>
              <a:gd name="connsiteX4" fmla="*/ 0 w 12195175"/>
              <a:gd name="connsiteY4" fmla="*/ 0 h 2060848"/>
              <a:gd name="connsiteX0-1" fmla="*/ 0 w 12195175"/>
              <a:gd name="connsiteY0-2" fmla="*/ 0 h 2060848"/>
              <a:gd name="connsiteX1-3" fmla="*/ 12195175 w 12195175"/>
              <a:gd name="connsiteY1-4" fmla="*/ 0 h 2060848"/>
              <a:gd name="connsiteX2-5" fmla="*/ 12195175 w 12195175"/>
              <a:gd name="connsiteY2-6" fmla="*/ 2060848 h 2060848"/>
              <a:gd name="connsiteX3-7" fmla="*/ 6096000 w 12195175"/>
              <a:gd name="connsiteY3-8" fmla="*/ 2046514 h 2060848"/>
              <a:gd name="connsiteX4-9" fmla="*/ 0 w 12195175"/>
              <a:gd name="connsiteY4-10" fmla="*/ 2060848 h 2060848"/>
              <a:gd name="connsiteX5" fmla="*/ 0 w 12195175"/>
              <a:gd name="connsiteY5" fmla="*/ 0 h 2060848"/>
              <a:gd name="connsiteX0-11" fmla="*/ 0 w 12195175"/>
              <a:gd name="connsiteY0-12" fmla="*/ 0 h 3686628"/>
              <a:gd name="connsiteX1-13" fmla="*/ 12195175 w 12195175"/>
              <a:gd name="connsiteY1-14" fmla="*/ 0 h 3686628"/>
              <a:gd name="connsiteX2-15" fmla="*/ 12195175 w 12195175"/>
              <a:gd name="connsiteY2-16" fmla="*/ 2060848 h 3686628"/>
              <a:gd name="connsiteX3-17" fmla="*/ 6081486 w 12195175"/>
              <a:gd name="connsiteY3-18" fmla="*/ 3686628 h 3686628"/>
              <a:gd name="connsiteX4-19" fmla="*/ 0 w 12195175"/>
              <a:gd name="connsiteY4-20" fmla="*/ 2060848 h 3686628"/>
              <a:gd name="connsiteX5-21" fmla="*/ 0 w 12195175"/>
              <a:gd name="connsiteY5-22" fmla="*/ 0 h 36866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2195175" h="3686628">
                <a:moveTo>
                  <a:pt x="0" y="0"/>
                </a:moveTo>
                <a:lnTo>
                  <a:pt x="12195175" y="0"/>
                </a:lnTo>
                <a:lnTo>
                  <a:pt x="12195175" y="2060848"/>
                </a:lnTo>
                <a:lnTo>
                  <a:pt x="6081486" y="3686628"/>
                </a:lnTo>
                <a:lnTo>
                  <a:pt x="0" y="2060848"/>
                </a:lnTo>
                <a:lnTo>
                  <a:pt x="0" y="0"/>
                </a:lnTo>
                <a:close/>
              </a:path>
            </a:pathLst>
          </a:custGeom>
          <a:blipFill>
            <a:blip r:embed="rId1"/>
            <a:srcRect/>
            <a:stretch>
              <a:fillRect l="-36" t="-81828" r="-36" b="-95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3" name="矩形 2"/>
          <p:cNvSpPr/>
          <p:nvPr/>
        </p:nvSpPr>
        <p:spPr>
          <a:xfrm>
            <a:off x="1" y="-311"/>
            <a:ext cx="11520488" cy="2372055"/>
          </a:xfrm>
          <a:custGeom>
            <a:avLst/>
            <a:gdLst>
              <a:gd name="connsiteX0" fmla="*/ 0 w 12195175"/>
              <a:gd name="connsiteY0" fmla="*/ 0 h 908720"/>
              <a:gd name="connsiteX1" fmla="*/ 12195175 w 12195175"/>
              <a:gd name="connsiteY1" fmla="*/ 0 h 908720"/>
              <a:gd name="connsiteX2" fmla="*/ 12195175 w 12195175"/>
              <a:gd name="connsiteY2" fmla="*/ 908720 h 908720"/>
              <a:gd name="connsiteX3" fmla="*/ 0 w 12195175"/>
              <a:gd name="connsiteY3" fmla="*/ 908720 h 908720"/>
              <a:gd name="connsiteX4" fmla="*/ 0 w 12195175"/>
              <a:gd name="connsiteY4" fmla="*/ 0 h 908720"/>
              <a:gd name="connsiteX0-1" fmla="*/ 0 w 12195175"/>
              <a:gd name="connsiteY0-2" fmla="*/ 0 h 908720"/>
              <a:gd name="connsiteX1-3" fmla="*/ 12195175 w 12195175"/>
              <a:gd name="connsiteY1-4" fmla="*/ 0 h 908720"/>
              <a:gd name="connsiteX2-5" fmla="*/ 12195175 w 12195175"/>
              <a:gd name="connsiteY2-6" fmla="*/ 908720 h 908720"/>
              <a:gd name="connsiteX3-7" fmla="*/ 6096000 w 12195175"/>
              <a:gd name="connsiteY3-8" fmla="*/ 899886 h 908720"/>
              <a:gd name="connsiteX4-9" fmla="*/ 0 w 12195175"/>
              <a:gd name="connsiteY4-10" fmla="*/ 908720 h 908720"/>
              <a:gd name="connsiteX5" fmla="*/ 0 w 12195175"/>
              <a:gd name="connsiteY5" fmla="*/ 0 h 908720"/>
              <a:gd name="connsiteX0-11" fmla="*/ 0 w 12195175"/>
              <a:gd name="connsiteY0-12" fmla="*/ 0 h 2510972"/>
              <a:gd name="connsiteX1-13" fmla="*/ 12195175 w 12195175"/>
              <a:gd name="connsiteY1-14" fmla="*/ 0 h 2510972"/>
              <a:gd name="connsiteX2-15" fmla="*/ 12195175 w 12195175"/>
              <a:gd name="connsiteY2-16" fmla="*/ 908720 h 2510972"/>
              <a:gd name="connsiteX3-17" fmla="*/ 6052458 w 12195175"/>
              <a:gd name="connsiteY3-18" fmla="*/ 2510972 h 2510972"/>
              <a:gd name="connsiteX4-19" fmla="*/ 0 w 12195175"/>
              <a:gd name="connsiteY4-20" fmla="*/ 908720 h 2510972"/>
              <a:gd name="connsiteX5-21" fmla="*/ 0 w 12195175"/>
              <a:gd name="connsiteY5-22" fmla="*/ 0 h 251097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2195175" h="2510972">
                <a:moveTo>
                  <a:pt x="0" y="0"/>
                </a:moveTo>
                <a:lnTo>
                  <a:pt x="12195175" y="0"/>
                </a:lnTo>
                <a:lnTo>
                  <a:pt x="12195175" y="908720"/>
                </a:lnTo>
                <a:lnTo>
                  <a:pt x="6052458" y="2510972"/>
                </a:lnTo>
                <a:lnTo>
                  <a:pt x="0" y="908720"/>
                </a:lnTo>
                <a:lnTo>
                  <a:pt x="0" y="0"/>
                </a:lnTo>
                <a:close/>
              </a:path>
            </a:pathLst>
          </a:custGeom>
          <a:solidFill>
            <a:srgbClr val="2F5EB0">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5" name="矩形 4"/>
          <p:cNvSpPr/>
          <p:nvPr/>
        </p:nvSpPr>
        <p:spPr>
          <a:xfrm>
            <a:off x="1" y="5689429"/>
            <a:ext cx="11520488" cy="815821"/>
          </a:xfrm>
          <a:custGeom>
            <a:avLst/>
            <a:gdLst>
              <a:gd name="connsiteX0" fmla="*/ 0 w 12195175"/>
              <a:gd name="connsiteY0" fmla="*/ 0 h 404664"/>
              <a:gd name="connsiteX1" fmla="*/ 12195175 w 12195175"/>
              <a:gd name="connsiteY1" fmla="*/ 0 h 404664"/>
              <a:gd name="connsiteX2" fmla="*/ 12195175 w 12195175"/>
              <a:gd name="connsiteY2" fmla="*/ 404664 h 404664"/>
              <a:gd name="connsiteX3" fmla="*/ 0 w 12195175"/>
              <a:gd name="connsiteY3" fmla="*/ 404664 h 404664"/>
              <a:gd name="connsiteX4" fmla="*/ 0 w 12195175"/>
              <a:gd name="connsiteY4" fmla="*/ 0 h 404664"/>
              <a:gd name="connsiteX0-1" fmla="*/ 0 w 12195175"/>
              <a:gd name="connsiteY0-2" fmla="*/ 8993 h 413657"/>
              <a:gd name="connsiteX1-3" fmla="*/ 6096000 w 12195175"/>
              <a:gd name="connsiteY1-4" fmla="*/ 0 h 413657"/>
              <a:gd name="connsiteX2-5" fmla="*/ 12195175 w 12195175"/>
              <a:gd name="connsiteY2-6" fmla="*/ 8993 h 413657"/>
              <a:gd name="connsiteX3-7" fmla="*/ 12195175 w 12195175"/>
              <a:gd name="connsiteY3-8" fmla="*/ 413657 h 413657"/>
              <a:gd name="connsiteX4-9" fmla="*/ 0 w 12195175"/>
              <a:gd name="connsiteY4-10" fmla="*/ 413657 h 413657"/>
              <a:gd name="connsiteX5" fmla="*/ 0 w 12195175"/>
              <a:gd name="connsiteY5" fmla="*/ 8993 h 413657"/>
              <a:gd name="connsiteX0-11" fmla="*/ 0 w 12195175"/>
              <a:gd name="connsiteY0-12" fmla="*/ 458935 h 863599"/>
              <a:gd name="connsiteX1-13" fmla="*/ 6052457 w 12195175"/>
              <a:gd name="connsiteY1-14" fmla="*/ 0 h 863599"/>
              <a:gd name="connsiteX2-15" fmla="*/ 12195175 w 12195175"/>
              <a:gd name="connsiteY2-16" fmla="*/ 458935 h 863599"/>
              <a:gd name="connsiteX3-17" fmla="*/ 12195175 w 12195175"/>
              <a:gd name="connsiteY3-18" fmla="*/ 863599 h 863599"/>
              <a:gd name="connsiteX4-19" fmla="*/ 0 w 12195175"/>
              <a:gd name="connsiteY4-20" fmla="*/ 863599 h 863599"/>
              <a:gd name="connsiteX5-21" fmla="*/ 0 w 12195175"/>
              <a:gd name="connsiteY5-22" fmla="*/ 458935 h 86359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2195175" h="863599">
                <a:moveTo>
                  <a:pt x="0" y="458935"/>
                </a:moveTo>
                <a:lnTo>
                  <a:pt x="6052457" y="0"/>
                </a:lnTo>
                <a:lnTo>
                  <a:pt x="12195175" y="458935"/>
                </a:lnTo>
                <a:lnTo>
                  <a:pt x="12195175" y="863599"/>
                </a:lnTo>
                <a:lnTo>
                  <a:pt x="0" y="863599"/>
                </a:lnTo>
                <a:lnTo>
                  <a:pt x="0" y="458935"/>
                </a:lnTo>
                <a:close/>
              </a:path>
            </a:pathLst>
          </a:cu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9" name="TextBox 8"/>
          <p:cNvSpPr txBox="1"/>
          <p:nvPr/>
        </p:nvSpPr>
        <p:spPr>
          <a:xfrm>
            <a:off x="128270" y="3267075"/>
            <a:ext cx="11264265" cy="1076325"/>
          </a:xfrm>
          <a:prstGeom prst="rect">
            <a:avLst/>
          </a:prstGeom>
          <a:noFill/>
          <a:effectLst/>
        </p:spPr>
        <p:txBody>
          <a:bodyPr wrap="square" rtlCol="0">
            <a:spAutoFit/>
          </a:bodyPr>
          <a:lstStyle/>
          <a:p>
            <a:pPr algn="ctr">
              <a:defRPr/>
            </a:pPr>
            <a:r>
              <a:rPr lang="zh-CN" sz="3200"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HiDaM: A Unified Data Model for High</a:t>
            </a:r>
            <a:r>
              <a:rPr lang="en-US" altLang="zh-CN" sz="3200"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a:t>
            </a:r>
            <a:r>
              <a:rPr lang="zh-CN" sz="3200"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definition(HD) Map Data</a:t>
            </a:r>
            <a:endParaRPr lang="zh-CN" sz="3200"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Rectangle 4"/>
          <p:cNvSpPr txBox="1">
            <a:spLocks noChangeArrowheads="1"/>
          </p:cNvSpPr>
          <p:nvPr/>
        </p:nvSpPr>
        <p:spPr bwMode="auto">
          <a:xfrm>
            <a:off x="3286726" y="5892710"/>
            <a:ext cx="4945885" cy="4097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381" tIns="43191" rIns="86381" bIns="43191"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1700" dirty="0">
                <a:solidFill>
                  <a:schemeClr val="bg1"/>
                </a:solidFill>
                <a:latin typeface="微软雅黑" panose="020B0503020204020204" pitchFamily="34" charset="-122"/>
                <a:ea typeface="微软雅黑" panose="020B0503020204020204" pitchFamily="34" charset="-122"/>
              </a:rPr>
              <a:t>2020</a:t>
            </a:r>
            <a:r>
              <a:rPr lang="zh-CN" altLang="en-US" sz="1700" dirty="0">
                <a:solidFill>
                  <a:schemeClr val="bg1"/>
                </a:solidFill>
                <a:latin typeface="微软雅黑" panose="020B0503020204020204" pitchFamily="34" charset="-122"/>
                <a:ea typeface="微软雅黑" panose="020B0503020204020204" pitchFamily="34" charset="-122"/>
              </a:rPr>
              <a:t>年</a:t>
            </a:r>
            <a:r>
              <a:rPr lang="en-US" altLang="zh-CN" sz="1700" dirty="0">
                <a:solidFill>
                  <a:schemeClr val="bg1"/>
                </a:solidFill>
                <a:latin typeface="微软雅黑" panose="020B0503020204020204" pitchFamily="34" charset="-122"/>
                <a:ea typeface="微软雅黑" panose="020B0503020204020204" pitchFamily="34" charset="-122"/>
              </a:rPr>
              <a:t>12</a:t>
            </a:r>
            <a:r>
              <a:rPr lang="zh-CN" altLang="en-US" sz="1700" dirty="0">
                <a:solidFill>
                  <a:schemeClr val="bg1"/>
                </a:solidFill>
                <a:latin typeface="微软雅黑" panose="020B0503020204020204" pitchFamily="34" charset="-122"/>
                <a:ea typeface="微软雅黑" panose="020B0503020204020204" pitchFamily="34" charset="-122"/>
              </a:rPr>
              <a:t>月</a:t>
            </a:r>
            <a:endParaRPr lang="zh-CN" altLang="en-US" sz="1700" dirty="0">
              <a:solidFill>
                <a:schemeClr val="bg1"/>
              </a:solidFill>
              <a:latin typeface="微软雅黑" panose="020B0503020204020204" pitchFamily="34" charset="-122"/>
              <a:ea typeface="微软雅黑" panose="020B0503020204020204" pitchFamily="34" charset="-122"/>
            </a:endParaRPr>
          </a:p>
        </p:txBody>
      </p:sp>
      <p:sp>
        <p:nvSpPr>
          <p:cNvPr id="11" name="圆角矩形 10"/>
          <p:cNvSpPr/>
          <p:nvPr/>
        </p:nvSpPr>
        <p:spPr>
          <a:xfrm>
            <a:off x="4302982" y="4464872"/>
            <a:ext cx="3265161" cy="352489"/>
          </a:xfrm>
          <a:prstGeom prst="roundRect">
            <a:avLst>
              <a:gd name="adj" fmla="val 50000"/>
            </a:avLst>
          </a:prstGeom>
          <a:solidFill>
            <a:schemeClr val="bg1">
              <a:lumMod val="85000"/>
            </a:schemeClr>
          </a:solidFill>
          <a:ln w="57150">
            <a:solidFill>
              <a:srgbClr val="2F5EB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rgbClr val="2F5EB0"/>
              </a:solidFill>
            </a:endParaRPr>
          </a:p>
        </p:txBody>
      </p:sp>
      <p:sp>
        <p:nvSpPr>
          <p:cNvPr id="12" name="TextBox 7"/>
          <p:cNvSpPr>
            <a:spLocks noChangeArrowheads="1"/>
          </p:cNvSpPr>
          <p:nvPr/>
        </p:nvSpPr>
        <p:spPr bwMode="auto">
          <a:xfrm>
            <a:off x="4704001" y="4502024"/>
            <a:ext cx="2461788" cy="276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en-US" sz="1800"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ICDE 2020</a:t>
            </a:r>
            <a:endParaRPr lang="en-US" sz="1800"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3" name="组合 12"/>
          <p:cNvGrpSpPr/>
          <p:nvPr/>
        </p:nvGrpSpPr>
        <p:grpSpPr>
          <a:xfrm>
            <a:off x="4067656" y="4353733"/>
            <a:ext cx="590006" cy="590006"/>
            <a:chOff x="4333987" y="2362200"/>
            <a:chExt cx="2905011" cy="2905012"/>
          </a:xfrm>
          <a:gradFill>
            <a:gsLst>
              <a:gs pos="62000">
                <a:srgbClr val="C69135"/>
              </a:gs>
              <a:gs pos="34200">
                <a:srgbClr val="E6D38F"/>
              </a:gs>
              <a:gs pos="0">
                <a:srgbClr val="FCD860"/>
              </a:gs>
              <a:gs pos="100000">
                <a:srgbClr val="F1DF97"/>
              </a:gs>
            </a:gsLst>
            <a:lin ang="12000000" scaled="0"/>
          </a:gradFill>
          <a:effectLst>
            <a:outerShdw blurRad="177800" dist="88900" dir="2700000" algn="tl" rotWithShape="0">
              <a:prstClr val="black">
                <a:alpha val="30000"/>
              </a:prstClr>
            </a:outerShdw>
          </a:effectLst>
        </p:grpSpPr>
        <p:sp>
          <p:nvSpPr>
            <p:cNvPr id="14" name="任意多边形 13"/>
            <p:cNvSpPr/>
            <p:nvPr/>
          </p:nvSpPr>
          <p:spPr>
            <a:xfrm>
              <a:off x="4333987" y="2362200"/>
              <a:ext cx="2905011" cy="2905012"/>
            </a:xfrm>
            <a:custGeom>
              <a:avLst/>
              <a:gdLst>
                <a:gd name="connsiteX0" fmla="*/ 1452506 w 2905012"/>
                <a:gd name="connsiteY0" fmla="*/ 376181 h 2905012"/>
                <a:gd name="connsiteX1" fmla="*/ 376181 w 2905012"/>
                <a:gd name="connsiteY1" fmla="*/ 1452506 h 2905012"/>
                <a:gd name="connsiteX2" fmla="*/ 1452506 w 2905012"/>
                <a:gd name="connsiteY2" fmla="*/ 2528831 h 2905012"/>
                <a:gd name="connsiteX3" fmla="*/ 2528831 w 2905012"/>
                <a:gd name="connsiteY3" fmla="*/ 1452506 h 2905012"/>
                <a:gd name="connsiteX4" fmla="*/ 1452506 w 2905012"/>
                <a:gd name="connsiteY4" fmla="*/ 376181 h 2905012"/>
                <a:gd name="connsiteX5" fmla="*/ 1452506 w 2905012"/>
                <a:gd name="connsiteY5" fmla="*/ 0 h 2905012"/>
                <a:gd name="connsiteX6" fmla="*/ 1601017 w 2905012"/>
                <a:gd name="connsiteY6" fmla="*/ 7499 h 2905012"/>
                <a:gd name="connsiteX7" fmla="*/ 1643977 w 2905012"/>
                <a:gd name="connsiteY7" fmla="*/ 14056 h 2905012"/>
                <a:gd name="connsiteX8" fmla="*/ 1695533 w 2905012"/>
                <a:gd name="connsiteY8" fmla="*/ 284571 h 2905012"/>
                <a:gd name="connsiteX9" fmla="*/ 1769616 w 2905012"/>
                <a:gd name="connsiteY9" fmla="*/ 301003 h 2905012"/>
                <a:gd name="connsiteX10" fmla="*/ 1825934 w 2905012"/>
                <a:gd name="connsiteY10" fmla="*/ 319615 h 2905012"/>
                <a:gd name="connsiteX11" fmla="*/ 2006748 w 2905012"/>
                <a:gd name="connsiteY11" fmla="*/ 110068 h 2905012"/>
                <a:gd name="connsiteX12" fmla="*/ 2017887 w 2905012"/>
                <a:gd name="connsiteY12" fmla="*/ 114145 h 2905012"/>
                <a:gd name="connsiteX13" fmla="*/ 2264616 w 2905012"/>
                <a:gd name="connsiteY13" fmla="*/ 248065 h 2905012"/>
                <a:gd name="connsiteX14" fmla="*/ 2337523 w 2905012"/>
                <a:gd name="connsiteY14" fmla="*/ 302584 h 2905012"/>
                <a:gd name="connsiteX15" fmla="*/ 2247066 w 2905012"/>
                <a:gd name="connsiteY15" fmla="*/ 562199 h 2905012"/>
                <a:gd name="connsiteX16" fmla="*/ 2280217 w 2905012"/>
                <a:gd name="connsiteY16" fmla="*/ 591137 h 2905012"/>
                <a:gd name="connsiteX17" fmla="*/ 2343125 w 2905012"/>
                <a:gd name="connsiteY17" fmla="*/ 657838 h 2905012"/>
                <a:gd name="connsiteX18" fmla="*/ 2602428 w 2905012"/>
                <a:gd name="connsiteY18" fmla="*/ 567489 h 2905012"/>
                <a:gd name="connsiteX19" fmla="*/ 2656947 w 2905012"/>
                <a:gd name="connsiteY19" fmla="*/ 640396 h 2905012"/>
                <a:gd name="connsiteX20" fmla="*/ 2790867 w 2905012"/>
                <a:gd name="connsiteY20" fmla="*/ 887125 h 2905012"/>
                <a:gd name="connsiteX21" fmla="*/ 2794944 w 2905012"/>
                <a:gd name="connsiteY21" fmla="*/ 898265 h 2905012"/>
                <a:gd name="connsiteX22" fmla="*/ 2586495 w 2905012"/>
                <a:gd name="connsiteY22" fmla="*/ 1078131 h 2905012"/>
                <a:gd name="connsiteX23" fmla="*/ 2616181 w 2905012"/>
                <a:gd name="connsiteY23" fmla="*/ 1182468 h 2905012"/>
                <a:gd name="connsiteX24" fmla="*/ 2621126 w 2905012"/>
                <a:gd name="connsiteY24" fmla="*/ 1209611 h 2905012"/>
                <a:gd name="connsiteX25" fmla="*/ 2890957 w 2905012"/>
                <a:gd name="connsiteY25" fmla="*/ 1261036 h 2905012"/>
                <a:gd name="connsiteX26" fmla="*/ 2897513 w 2905012"/>
                <a:gd name="connsiteY26" fmla="*/ 1303996 h 2905012"/>
                <a:gd name="connsiteX27" fmla="*/ 2905012 w 2905012"/>
                <a:gd name="connsiteY27" fmla="*/ 1452506 h 2905012"/>
                <a:gd name="connsiteX28" fmla="*/ 2897513 w 2905012"/>
                <a:gd name="connsiteY28" fmla="*/ 1601016 h 2905012"/>
                <a:gd name="connsiteX29" fmla="*/ 2890957 w 2905012"/>
                <a:gd name="connsiteY29" fmla="*/ 1643977 h 2905012"/>
                <a:gd name="connsiteX30" fmla="*/ 2620440 w 2905012"/>
                <a:gd name="connsiteY30" fmla="*/ 1695533 h 2905012"/>
                <a:gd name="connsiteX31" fmla="*/ 2604008 w 2905012"/>
                <a:gd name="connsiteY31" fmla="*/ 1769614 h 2905012"/>
                <a:gd name="connsiteX32" fmla="*/ 2585396 w 2905012"/>
                <a:gd name="connsiteY32" fmla="*/ 1825933 h 2905012"/>
                <a:gd name="connsiteX33" fmla="*/ 2794944 w 2905012"/>
                <a:gd name="connsiteY33" fmla="*/ 2006748 h 2905012"/>
                <a:gd name="connsiteX34" fmla="*/ 2790867 w 2905012"/>
                <a:gd name="connsiteY34" fmla="*/ 2017887 h 2905012"/>
                <a:gd name="connsiteX35" fmla="*/ 2656947 w 2905012"/>
                <a:gd name="connsiteY35" fmla="*/ 2264616 h 2905012"/>
                <a:gd name="connsiteX36" fmla="*/ 2602428 w 2905012"/>
                <a:gd name="connsiteY36" fmla="*/ 2337523 h 2905012"/>
                <a:gd name="connsiteX37" fmla="*/ 2342811 w 2905012"/>
                <a:gd name="connsiteY37" fmla="*/ 2247065 h 2905012"/>
                <a:gd name="connsiteX38" fmla="*/ 2313875 w 2905012"/>
                <a:gd name="connsiteY38" fmla="*/ 2280215 h 2905012"/>
                <a:gd name="connsiteX39" fmla="*/ 2247174 w 2905012"/>
                <a:gd name="connsiteY39" fmla="*/ 2343123 h 2905012"/>
                <a:gd name="connsiteX40" fmla="*/ 2337523 w 2905012"/>
                <a:gd name="connsiteY40" fmla="*/ 2602428 h 2905012"/>
                <a:gd name="connsiteX41" fmla="*/ 2264616 w 2905012"/>
                <a:gd name="connsiteY41" fmla="*/ 2656947 h 2905012"/>
                <a:gd name="connsiteX42" fmla="*/ 2017887 w 2905012"/>
                <a:gd name="connsiteY42" fmla="*/ 2790867 h 2905012"/>
                <a:gd name="connsiteX43" fmla="*/ 2006748 w 2905012"/>
                <a:gd name="connsiteY43" fmla="*/ 2794944 h 2905012"/>
                <a:gd name="connsiteX44" fmla="*/ 1826880 w 2905012"/>
                <a:gd name="connsiteY44" fmla="*/ 2586493 h 2905012"/>
                <a:gd name="connsiteX45" fmla="*/ 1722544 w 2905012"/>
                <a:gd name="connsiteY45" fmla="*/ 2616179 h 2905012"/>
                <a:gd name="connsiteX46" fmla="*/ 1695403 w 2905012"/>
                <a:gd name="connsiteY46" fmla="*/ 2621123 h 2905012"/>
                <a:gd name="connsiteX47" fmla="*/ 1643977 w 2905012"/>
                <a:gd name="connsiteY47" fmla="*/ 2890957 h 2905012"/>
                <a:gd name="connsiteX48" fmla="*/ 1601017 w 2905012"/>
                <a:gd name="connsiteY48" fmla="*/ 2897513 h 2905012"/>
                <a:gd name="connsiteX49" fmla="*/ 1452506 w 2905012"/>
                <a:gd name="connsiteY49" fmla="*/ 2905012 h 2905012"/>
                <a:gd name="connsiteX50" fmla="*/ 1303996 w 2905012"/>
                <a:gd name="connsiteY50" fmla="*/ 2897513 h 2905012"/>
                <a:gd name="connsiteX51" fmla="*/ 1261036 w 2905012"/>
                <a:gd name="connsiteY51" fmla="*/ 2890957 h 2905012"/>
                <a:gd name="connsiteX52" fmla="*/ 1209479 w 2905012"/>
                <a:gd name="connsiteY52" fmla="*/ 2620437 h 2905012"/>
                <a:gd name="connsiteX53" fmla="*/ 1135396 w 2905012"/>
                <a:gd name="connsiteY53" fmla="*/ 2604005 h 2905012"/>
                <a:gd name="connsiteX54" fmla="*/ 1079081 w 2905012"/>
                <a:gd name="connsiteY54" fmla="*/ 2585394 h 2905012"/>
                <a:gd name="connsiteX55" fmla="*/ 898265 w 2905012"/>
                <a:gd name="connsiteY55" fmla="*/ 2794944 h 2905012"/>
                <a:gd name="connsiteX56" fmla="*/ 887125 w 2905012"/>
                <a:gd name="connsiteY56" fmla="*/ 2790867 h 2905012"/>
                <a:gd name="connsiteX57" fmla="*/ 640396 w 2905012"/>
                <a:gd name="connsiteY57" fmla="*/ 2656947 h 2905012"/>
                <a:gd name="connsiteX58" fmla="*/ 567489 w 2905012"/>
                <a:gd name="connsiteY58" fmla="*/ 2602428 h 2905012"/>
                <a:gd name="connsiteX59" fmla="*/ 657947 w 2905012"/>
                <a:gd name="connsiteY59" fmla="*/ 2342810 h 2905012"/>
                <a:gd name="connsiteX60" fmla="*/ 624796 w 2905012"/>
                <a:gd name="connsiteY60" fmla="*/ 2313872 h 2905012"/>
                <a:gd name="connsiteX61" fmla="*/ 561890 w 2905012"/>
                <a:gd name="connsiteY61" fmla="*/ 2247174 h 2905012"/>
                <a:gd name="connsiteX62" fmla="*/ 302584 w 2905012"/>
                <a:gd name="connsiteY62" fmla="*/ 2337523 h 2905012"/>
                <a:gd name="connsiteX63" fmla="*/ 248066 w 2905012"/>
                <a:gd name="connsiteY63" fmla="*/ 2264616 h 2905012"/>
                <a:gd name="connsiteX64" fmla="*/ 114145 w 2905012"/>
                <a:gd name="connsiteY64" fmla="*/ 2017887 h 2905012"/>
                <a:gd name="connsiteX65" fmla="*/ 110068 w 2905012"/>
                <a:gd name="connsiteY65" fmla="*/ 2006748 h 2905012"/>
                <a:gd name="connsiteX66" fmla="*/ 318519 w 2905012"/>
                <a:gd name="connsiteY66" fmla="*/ 1826880 h 2905012"/>
                <a:gd name="connsiteX67" fmla="*/ 288831 w 2905012"/>
                <a:gd name="connsiteY67" fmla="*/ 1722541 h 2905012"/>
                <a:gd name="connsiteX68" fmla="*/ 283887 w 2905012"/>
                <a:gd name="connsiteY68" fmla="*/ 1695402 h 2905012"/>
                <a:gd name="connsiteX69" fmla="*/ 14056 w 2905012"/>
                <a:gd name="connsiteY69" fmla="*/ 1643977 h 2905012"/>
                <a:gd name="connsiteX70" fmla="*/ 7499 w 2905012"/>
                <a:gd name="connsiteY70" fmla="*/ 1601016 h 2905012"/>
                <a:gd name="connsiteX71" fmla="*/ 0 w 2905012"/>
                <a:gd name="connsiteY71" fmla="*/ 1452506 h 2905012"/>
                <a:gd name="connsiteX72" fmla="*/ 7499 w 2905012"/>
                <a:gd name="connsiteY72" fmla="*/ 1303996 h 2905012"/>
                <a:gd name="connsiteX73" fmla="*/ 14056 w 2905012"/>
                <a:gd name="connsiteY73" fmla="*/ 1261036 h 2905012"/>
                <a:gd name="connsiteX74" fmla="*/ 284572 w 2905012"/>
                <a:gd name="connsiteY74" fmla="*/ 1209480 h 2905012"/>
                <a:gd name="connsiteX75" fmla="*/ 301005 w 2905012"/>
                <a:gd name="connsiteY75" fmla="*/ 1135394 h 2905012"/>
                <a:gd name="connsiteX76" fmla="*/ 319616 w 2905012"/>
                <a:gd name="connsiteY76" fmla="*/ 1079079 h 2905012"/>
                <a:gd name="connsiteX77" fmla="*/ 110068 w 2905012"/>
                <a:gd name="connsiteY77" fmla="*/ 898264 h 2905012"/>
                <a:gd name="connsiteX78" fmla="*/ 114145 w 2905012"/>
                <a:gd name="connsiteY78" fmla="*/ 887125 h 2905012"/>
                <a:gd name="connsiteX79" fmla="*/ 248066 w 2905012"/>
                <a:gd name="connsiteY79" fmla="*/ 640396 h 2905012"/>
                <a:gd name="connsiteX80" fmla="*/ 302584 w 2905012"/>
                <a:gd name="connsiteY80" fmla="*/ 567489 h 2905012"/>
                <a:gd name="connsiteX81" fmla="*/ 562199 w 2905012"/>
                <a:gd name="connsiteY81" fmla="*/ 657946 h 2905012"/>
                <a:gd name="connsiteX82" fmla="*/ 591138 w 2905012"/>
                <a:gd name="connsiteY82" fmla="*/ 624794 h 2905012"/>
                <a:gd name="connsiteX83" fmla="*/ 657838 w 2905012"/>
                <a:gd name="connsiteY83" fmla="*/ 561888 h 2905012"/>
                <a:gd name="connsiteX84" fmla="*/ 567489 w 2905012"/>
                <a:gd name="connsiteY84" fmla="*/ 302584 h 2905012"/>
                <a:gd name="connsiteX85" fmla="*/ 640396 w 2905012"/>
                <a:gd name="connsiteY85" fmla="*/ 248065 h 2905012"/>
                <a:gd name="connsiteX86" fmla="*/ 887125 w 2905012"/>
                <a:gd name="connsiteY86" fmla="*/ 114145 h 2905012"/>
                <a:gd name="connsiteX87" fmla="*/ 898265 w 2905012"/>
                <a:gd name="connsiteY87" fmla="*/ 110068 h 2905012"/>
                <a:gd name="connsiteX88" fmla="*/ 1078131 w 2905012"/>
                <a:gd name="connsiteY88" fmla="*/ 318516 h 2905012"/>
                <a:gd name="connsiteX89" fmla="*/ 1182469 w 2905012"/>
                <a:gd name="connsiteY89" fmla="*/ 288830 h 2905012"/>
                <a:gd name="connsiteX90" fmla="*/ 1209611 w 2905012"/>
                <a:gd name="connsiteY90" fmla="*/ 283886 h 2905012"/>
                <a:gd name="connsiteX91" fmla="*/ 1261036 w 2905012"/>
                <a:gd name="connsiteY91" fmla="*/ 14056 h 2905012"/>
                <a:gd name="connsiteX92" fmla="*/ 1303996 w 2905012"/>
                <a:gd name="connsiteY92" fmla="*/ 7499 h 2905012"/>
                <a:gd name="connsiteX93" fmla="*/ 1452506 w 2905012"/>
                <a:gd name="connsiteY93" fmla="*/ 0 h 2905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2905012" h="2905012">
                  <a:moveTo>
                    <a:pt x="1452506" y="376181"/>
                  </a:moveTo>
                  <a:cubicBezTo>
                    <a:pt x="858068" y="376181"/>
                    <a:pt x="376181" y="858068"/>
                    <a:pt x="376181" y="1452506"/>
                  </a:cubicBezTo>
                  <a:cubicBezTo>
                    <a:pt x="376181" y="2046944"/>
                    <a:pt x="858068" y="2528831"/>
                    <a:pt x="1452506" y="2528831"/>
                  </a:cubicBezTo>
                  <a:cubicBezTo>
                    <a:pt x="2046944" y="2528831"/>
                    <a:pt x="2528831" y="2046944"/>
                    <a:pt x="2528831" y="1452506"/>
                  </a:cubicBezTo>
                  <a:cubicBezTo>
                    <a:pt x="2528831" y="858068"/>
                    <a:pt x="2046944" y="376181"/>
                    <a:pt x="1452506" y="376181"/>
                  </a:cubicBezTo>
                  <a:close/>
                  <a:moveTo>
                    <a:pt x="1452506" y="0"/>
                  </a:moveTo>
                  <a:cubicBezTo>
                    <a:pt x="1502644" y="0"/>
                    <a:pt x="1552188" y="2540"/>
                    <a:pt x="1601017" y="7499"/>
                  </a:cubicBezTo>
                  <a:lnTo>
                    <a:pt x="1643977" y="14056"/>
                  </a:lnTo>
                  <a:lnTo>
                    <a:pt x="1695533" y="284571"/>
                  </a:lnTo>
                  <a:lnTo>
                    <a:pt x="1769616" y="301003"/>
                  </a:lnTo>
                  <a:lnTo>
                    <a:pt x="1825934" y="319615"/>
                  </a:lnTo>
                  <a:lnTo>
                    <a:pt x="2006748" y="110068"/>
                  </a:lnTo>
                  <a:lnTo>
                    <a:pt x="2017887" y="114145"/>
                  </a:lnTo>
                  <a:cubicBezTo>
                    <a:pt x="2104775" y="150896"/>
                    <a:pt x="2187342" y="195860"/>
                    <a:pt x="2264616" y="248065"/>
                  </a:cubicBezTo>
                  <a:lnTo>
                    <a:pt x="2337523" y="302584"/>
                  </a:lnTo>
                  <a:lnTo>
                    <a:pt x="2247066" y="562199"/>
                  </a:lnTo>
                  <a:lnTo>
                    <a:pt x="2280217" y="591137"/>
                  </a:lnTo>
                  <a:lnTo>
                    <a:pt x="2343125" y="657838"/>
                  </a:lnTo>
                  <a:lnTo>
                    <a:pt x="2602428" y="567489"/>
                  </a:lnTo>
                  <a:lnTo>
                    <a:pt x="2656947" y="640396"/>
                  </a:lnTo>
                  <a:cubicBezTo>
                    <a:pt x="2709152" y="717670"/>
                    <a:pt x="2754117" y="800238"/>
                    <a:pt x="2790867" y="887125"/>
                  </a:cubicBezTo>
                  <a:lnTo>
                    <a:pt x="2794944" y="898265"/>
                  </a:lnTo>
                  <a:lnTo>
                    <a:pt x="2586495" y="1078131"/>
                  </a:lnTo>
                  <a:lnTo>
                    <a:pt x="2616181" y="1182468"/>
                  </a:lnTo>
                  <a:lnTo>
                    <a:pt x="2621126" y="1209611"/>
                  </a:lnTo>
                  <a:lnTo>
                    <a:pt x="2890957" y="1261036"/>
                  </a:lnTo>
                  <a:lnTo>
                    <a:pt x="2897513" y="1303996"/>
                  </a:lnTo>
                  <a:cubicBezTo>
                    <a:pt x="2902472" y="1352825"/>
                    <a:pt x="2905012" y="1402369"/>
                    <a:pt x="2905012" y="1452506"/>
                  </a:cubicBezTo>
                  <a:cubicBezTo>
                    <a:pt x="2905012" y="1502643"/>
                    <a:pt x="2902472" y="1552187"/>
                    <a:pt x="2897513" y="1601016"/>
                  </a:cubicBezTo>
                  <a:lnTo>
                    <a:pt x="2890957" y="1643977"/>
                  </a:lnTo>
                  <a:lnTo>
                    <a:pt x="2620440" y="1695533"/>
                  </a:lnTo>
                  <a:lnTo>
                    <a:pt x="2604008" y="1769614"/>
                  </a:lnTo>
                  <a:lnTo>
                    <a:pt x="2585396" y="1825933"/>
                  </a:lnTo>
                  <a:lnTo>
                    <a:pt x="2794944" y="2006748"/>
                  </a:lnTo>
                  <a:lnTo>
                    <a:pt x="2790867" y="2017887"/>
                  </a:lnTo>
                  <a:cubicBezTo>
                    <a:pt x="2754117" y="2104775"/>
                    <a:pt x="2709152" y="2187342"/>
                    <a:pt x="2656947" y="2264616"/>
                  </a:cubicBezTo>
                  <a:lnTo>
                    <a:pt x="2602428" y="2337523"/>
                  </a:lnTo>
                  <a:lnTo>
                    <a:pt x="2342811" y="2247065"/>
                  </a:lnTo>
                  <a:lnTo>
                    <a:pt x="2313875" y="2280215"/>
                  </a:lnTo>
                  <a:lnTo>
                    <a:pt x="2247174" y="2343123"/>
                  </a:lnTo>
                  <a:lnTo>
                    <a:pt x="2337523" y="2602428"/>
                  </a:lnTo>
                  <a:lnTo>
                    <a:pt x="2264616" y="2656947"/>
                  </a:lnTo>
                  <a:cubicBezTo>
                    <a:pt x="2187342" y="2709152"/>
                    <a:pt x="2104775" y="2754117"/>
                    <a:pt x="2017887" y="2790867"/>
                  </a:cubicBezTo>
                  <a:lnTo>
                    <a:pt x="2006748" y="2794944"/>
                  </a:lnTo>
                  <a:lnTo>
                    <a:pt x="1826880" y="2586493"/>
                  </a:lnTo>
                  <a:lnTo>
                    <a:pt x="1722544" y="2616179"/>
                  </a:lnTo>
                  <a:lnTo>
                    <a:pt x="1695403" y="2621123"/>
                  </a:lnTo>
                  <a:lnTo>
                    <a:pt x="1643977" y="2890957"/>
                  </a:lnTo>
                  <a:lnTo>
                    <a:pt x="1601017" y="2897513"/>
                  </a:lnTo>
                  <a:cubicBezTo>
                    <a:pt x="1552188" y="2902472"/>
                    <a:pt x="1502644" y="2905012"/>
                    <a:pt x="1452506" y="2905012"/>
                  </a:cubicBezTo>
                  <a:cubicBezTo>
                    <a:pt x="1402369" y="2905012"/>
                    <a:pt x="1352825" y="2902472"/>
                    <a:pt x="1303996" y="2897513"/>
                  </a:cubicBezTo>
                  <a:lnTo>
                    <a:pt x="1261036" y="2890957"/>
                  </a:lnTo>
                  <a:lnTo>
                    <a:pt x="1209479" y="2620437"/>
                  </a:lnTo>
                  <a:lnTo>
                    <a:pt x="1135396" y="2604005"/>
                  </a:lnTo>
                  <a:lnTo>
                    <a:pt x="1079081" y="2585394"/>
                  </a:lnTo>
                  <a:lnTo>
                    <a:pt x="898265" y="2794944"/>
                  </a:lnTo>
                  <a:lnTo>
                    <a:pt x="887125" y="2790867"/>
                  </a:lnTo>
                  <a:cubicBezTo>
                    <a:pt x="800238" y="2754117"/>
                    <a:pt x="717670" y="2709152"/>
                    <a:pt x="640396" y="2656947"/>
                  </a:cubicBezTo>
                  <a:lnTo>
                    <a:pt x="567489" y="2602428"/>
                  </a:lnTo>
                  <a:lnTo>
                    <a:pt x="657947" y="2342810"/>
                  </a:lnTo>
                  <a:lnTo>
                    <a:pt x="624796" y="2313872"/>
                  </a:lnTo>
                  <a:lnTo>
                    <a:pt x="561890" y="2247174"/>
                  </a:lnTo>
                  <a:lnTo>
                    <a:pt x="302584" y="2337523"/>
                  </a:lnTo>
                  <a:lnTo>
                    <a:pt x="248066" y="2264616"/>
                  </a:lnTo>
                  <a:cubicBezTo>
                    <a:pt x="195860" y="2187342"/>
                    <a:pt x="150896" y="2104775"/>
                    <a:pt x="114145" y="2017887"/>
                  </a:cubicBezTo>
                  <a:lnTo>
                    <a:pt x="110068" y="2006748"/>
                  </a:lnTo>
                  <a:lnTo>
                    <a:pt x="318519" y="1826880"/>
                  </a:lnTo>
                  <a:lnTo>
                    <a:pt x="288831" y="1722541"/>
                  </a:lnTo>
                  <a:lnTo>
                    <a:pt x="283887" y="1695402"/>
                  </a:lnTo>
                  <a:lnTo>
                    <a:pt x="14056" y="1643977"/>
                  </a:lnTo>
                  <a:lnTo>
                    <a:pt x="7499" y="1601016"/>
                  </a:lnTo>
                  <a:cubicBezTo>
                    <a:pt x="2541" y="1552187"/>
                    <a:pt x="0" y="1502643"/>
                    <a:pt x="0" y="1452506"/>
                  </a:cubicBezTo>
                  <a:cubicBezTo>
                    <a:pt x="0" y="1402369"/>
                    <a:pt x="2541" y="1352825"/>
                    <a:pt x="7499" y="1303996"/>
                  </a:cubicBezTo>
                  <a:lnTo>
                    <a:pt x="14056" y="1261036"/>
                  </a:lnTo>
                  <a:lnTo>
                    <a:pt x="284572" y="1209480"/>
                  </a:lnTo>
                  <a:lnTo>
                    <a:pt x="301005" y="1135394"/>
                  </a:lnTo>
                  <a:lnTo>
                    <a:pt x="319616" y="1079079"/>
                  </a:lnTo>
                  <a:lnTo>
                    <a:pt x="110068" y="898264"/>
                  </a:lnTo>
                  <a:lnTo>
                    <a:pt x="114145" y="887125"/>
                  </a:lnTo>
                  <a:cubicBezTo>
                    <a:pt x="150896" y="800238"/>
                    <a:pt x="195860" y="717670"/>
                    <a:pt x="248066" y="640396"/>
                  </a:cubicBezTo>
                  <a:lnTo>
                    <a:pt x="302584" y="567489"/>
                  </a:lnTo>
                  <a:lnTo>
                    <a:pt x="562199" y="657946"/>
                  </a:lnTo>
                  <a:lnTo>
                    <a:pt x="591138" y="624794"/>
                  </a:lnTo>
                  <a:lnTo>
                    <a:pt x="657838" y="561888"/>
                  </a:lnTo>
                  <a:lnTo>
                    <a:pt x="567489" y="302584"/>
                  </a:lnTo>
                  <a:lnTo>
                    <a:pt x="640396" y="248065"/>
                  </a:lnTo>
                  <a:cubicBezTo>
                    <a:pt x="717670" y="195860"/>
                    <a:pt x="800238" y="150896"/>
                    <a:pt x="887125" y="114145"/>
                  </a:cubicBezTo>
                  <a:lnTo>
                    <a:pt x="898265" y="110068"/>
                  </a:lnTo>
                  <a:lnTo>
                    <a:pt x="1078131" y="318516"/>
                  </a:lnTo>
                  <a:lnTo>
                    <a:pt x="1182469" y="288830"/>
                  </a:lnTo>
                  <a:lnTo>
                    <a:pt x="1209611" y="283886"/>
                  </a:lnTo>
                  <a:lnTo>
                    <a:pt x="1261036" y="14056"/>
                  </a:lnTo>
                  <a:lnTo>
                    <a:pt x="1303996" y="7499"/>
                  </a:lnTo>
                  <a:cubicBezTo>
                    <a:pt x="1352825" y="2540"/>
                    <a:pt x="1402369" y="0"/>
                    <a:pt x="1452506" y="0"/>
                  </a:cubicBezTo>
                  <a:close/>
                </a:path>
              </a:pathLst>
            </a:cu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rgbClr val="2F5EB0"/>
                </a:solidFill>
              </a:endParaRPr>
            </a:p>
          </p:txBody>
        </p:sp>
        <p:sp>
          <p:nvSpPr>
            <p:cNvPr id="15" name="椭圆 14"/>
            <p:cNvSpPr/>
            <p:nvPr/>
          </p:nvSpPr>
          <p:spPr>
            <a:xfrm>
              <a:off x="4710168" y="2738381"/>
              <a:ext cx="2152649" cy="2152650"/>
            </a:xfrm>
            <a:prstGeom prst="ellipse">
              <a:avLst/>
            </a:prstGeom>
            <a:grpFill/>
            <a:ln w="19050">
              <a:gradFill>
                <a:gsLst>
                  <a:gs pos="100000">
                    <a:schemeClr val="accent1">
                      <a:lumMod val="5000"/>
                      <a:lumOff val="95000"/>
                    </a:schemeClr>
                  </a:gs>
                  <a:gs pos="0">
                    <a:srgbClr val="EEEEE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rgbClr val="2F5EB0"/>
                </a:solidFill>
              </a:endParaRPr>
            </a:p>
          </p:txBody>
        </p:sp>
        <p:sp>
          <p:nvSpPr>
            <p:cNvPr id="16" name="椭圆 15"/>
            <p:cNvSpPr/>
            <p:nvPr/>
          </p:nvSpPr>
          <p:spPr>
            <a:xfrm>
              <a:off x="4710169" y="2738382"/>
              <a:ext cx="2152650" cy="2152648"/>
            </a:xfrm>
            <a:prstGeom prst="ellipse">
              <a:avLst/>
            </a:prstGeom>
            <a:solidFill>
              <a:schemeClr val="bg1">
                <a:lumMod val="85000"/>
              </a:schemeClr>
            </a:solidFill>
            <a:ln>
              <a:solidFill>
                <a:srgbClr val="2F5EB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solidFill>
                  <a:srgbClr val="2F5EB0"/>
                </a:solidFill>
              </a:endParaRPr>
            </a:p>
          </p:txBody>
        </p:sp>
      </p:gr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85486" y="295874"/>
            <a:ext cx="3101375" cy="795555"/>
          </a:xfrm>
          <a:prstGeom prst="rect">
            <a:avLst/>
          </a:prstGeom>
        </p:spPr>
      </p:pic>
      <p:sp>
        <p:nvSpPr>
          <p:cNvPr id="18" name="文本框 17"/>
          <p:cNvSpPr txBox="1"/>
          <p:nvPr/>
        </p:nvSpPr>
        <p:spPr>
          <a:xfrm>
            <a:off x="4600533" y="1227948"/>
            <a:ext cx="2669160" cy="353943"/>
          </a:xfrm>
          <a:prstGeom prst="rect">
            <a:avLst/>
          </a:prstGeom>
          <a:noFill/>
        </p:spPr>
        <p:txBody>
          <a:bodyPr wrap="square" rtlCol="0">
            <a:spAutoFit/>
          </a:bodyPr>
          <a:lstStyle/>
          <a:p>
            <a:pPr algn="dist"/>
            <a:r>
              <a:rPr kumimoji="1" lang="zh-CN" altLang="en-US"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大学至真</a:t>
            </a:r>
            <a:endParaRPr kumimoji="1" lang="zh-CN" altLang="en-US"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endParaRPr>
          </a:p>
        </p:txBody>
      </p:sp>
      <p:sp>
        <p:nvSpPr>
          <p:cNvPr id="2" name="圆角矩形 1"/>
          <p:cNvSpPr/>
          <p:nvPr/>
        </p:nvSpPr>
        <p:spPr>
          <a:xfrm>
            <a:off x="4302982" y="5195757"/>
            <a:ext cx="3265161" cy="352489"/>
          </a:xfrm>
          <a:prstGeom prst="roundRect">
            <a:avLst>
              <a:gd name="adj" fmla="val 50000"/>
            </a:avLst>
          </a:prstGeom>
          <a:solidFill>
            <a:schemeClr val="bg1">
              <a:lumMod val="85000"/>
            </a:schemeClr>
          </a:solidFill>
          <a:ln w="57150">
            <a:solidFill>
              <a:srgbClr val="2F5EB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5">
              <a:solidFill>
                <a:srgbClr val="2F5EB0"/>
              </a:solidFill>
            </a:endParaRPr>
          </a:p>
        </p:txBody>
      </p:sp>
      <p:sp>
        <p:nvSpPr>
          <p:cNvPr id="7" name="TextBox 7"/>
          <p:cNvSpPr>
            <a:spLocks noChangeArrowheads="1"/>
          </p:cNvSpPr>
          <p:nvPr/>
        </p:nvSpPr>
        <p:spPr bwMode="auto">
          <a:xfrm>
            <a:off x="4881801" y="5233544"/>
            <a:ext cx="2461788" cy="276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p>
            <a:pPr algn="ctr">
              <a:defRPr/>
            </a:pPr>
            <a:r>
              <a:rPr lang="en-US" altLang="zh-CN" sz="1800"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S320067075 </a:t>
            </a:r>
            <a:r>
              <a:rPr lang="zh-CN" altLang="en-US" sz="1800"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王嘉蔚</a:t>
            </a:r>
            <a:endParaRPr lang="zh-CN" altLang="en-US" sz="1800"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8" name="组合 7"/>
          <p:cNvGrpSpPr/>
          <p:nvPr/>
        </p:nvGrpSpPr>
        <p:grpSpPr>
          <a:xfrm>
            <a:off x="4067656" y="5076363"/>
            <a:ext cx="590006" cy="590006"/>
            <a:chOff x="4333987" y="2362200"/>
            <a:chExt cx="2905011" cy="2905012"/>
          </a:xfrm>
          <a:gradFill>
            <a:gsLst>
              <a:gs pos="62000">
                <a:srgbClr val="C69135"/>
              </a:gs>
              <a:gs pos="34200">
                <a:srgbClr val="E6D38F"/>
              </a:gs>
              <a:gs pos="0">
                <a:srgbClr val="FCD860"/>
              </a:gs>
              <a:gs pos="100000">
                <a:srgbClr val="F1DF97"/>
              </a:gs>
            </a:gsLst>
            <a:lin ang="12000000" scaled="0"/>
          </a:gradFill>
          <a:effectLst>
            <a:outerShdw blurRad="177800" dist="88900" dir="2700000" algn="tl" rotWithShape="0">
              <a:prstClr val="black">
                <a:alpha val="30000"/>
              </a:prstClr>
            </a:outerShdw>
          </a:effectLst>
        </p:grpSpPr>
        <p:sp>
          <p:nvSpPr>
            <p:cNvPr id="17" name="任意多边形 16"/>
            <p:cNvSpPr/>
            <p:nvPr/>
          </p:nvSpPr>
          <p:spPr>
            <a:xfrm>
              <a:off x="4333987" y="2362200"/>
              <a:ext cx="2905011" cy="2905012"/>
            </a:xfrm>
            <a:custGeom>
              <a:avLst/>
              <a:gdLst>
                <a:gd name="connsiteX0" fmla="*/ 1452506 w 2905012"/>
                <a:gd name="connsiteY0" fmla="*/ 376181 h 2905012"/>
                <a:gd name="connsiteX1" fmla="*/ 376181 w 2905012"/>
                <a:gd name="connsiteY1" fmla="*/ 1452506 h 2905012"/>
                <a:gd name="connsiteX2" fmla="*/ 1452506 w 2905012"/>
                <a:gd name="connsiteY2" fmla="*/ 2528831 h 2905012"/>
                <a:gd name="connsiteX3" fmla="*/ 2528831 w 2905012"/>
                <a:gd name="connsiteY3" fmla="*/ 1452506 h 2905012"/>
                <a:gd name="connsiteX4" fmla="*/ 1452506 w 2905012"/>
                <a:gd name="connsiteY4" fmla="*/ 376181 h 2905012"/>
                <a:gd name="connsiteX5" fmla="*/ 1452506 w 2905012"/>
                <a:gd name="connsiteY5" fmla="*/ 0 h 2905012"/>
                <a:gd name="connsiteX6" fmla="*/ 1601017 w 2905012"/>
                <a:gd name="connsiteY6" fmla="*/ 7499 h 2905012"/>
                <a:gd name="connsiteX7" fmla="*/ 1643977 w 2905012"/>
                <a:gd name="connsiteY7" fmla="*/ 14056 h 2905012"/>
                <a:gd name="connsiteX8" fmla="*/ 1695533 w 2905012"/>
                <a:gd name="connsiteY8" fmla="*/ 284571 h 2905012"/>
                <a:gd name="connsiteX9" fmla="*/ 1769616 w 2905012"/>
                <a:gd name="connsiteY9" fmla="*/ 301003 h 2905012"/>
                <a:gd name="connsiteX10" fmla="*/ 1825934 w 2905012"/>
                <a:gd name="connsiteY10" fmla="*/ 319615 h 2905012"/>
                <a:gd name="connsiteX11" fmla="*/ 2006748 w 2905012"/>
                <a:gd name="connsiteY11" fmla="*/ 110068 h 2905012"/>
                <a:gd name="connsiteX12" fmla="*/ 2017887 w 2905012"/>
                <a:gd name="connsiteY12" fmla="*/ 114145 h 2905012"/>
                <a:gd name="connsiteX13" fmla="*/ 2264616 w 2905012"/>
                <a:gd name="connsiteY13" fmla="*/ 248065 h 2905012"/>
                <a:gd name="connsiteX14" fmla="*/ 2337523 w 2905012"/>
                <a:gd name="connsiteY14" fmla="*/ 302584 h 2905012"/>
                <a:gd name="connsiteX15" fmla="*/ 2247066 w 2905012"/>
                <a:gd name="connsiteY15" fmla="*/ 562199 h 2905012"/>
                <a:gd name="connsiteX16" fmla="*/ 2280217 w 2905012"/>
                <a:gd name="connsiteY16" fmla="*/ 591137 h 2905012"/>
                <a:gd name="connsiteX17" fmla="*/ 2343125 w 2905012"/>
                <a:gd name="connsiteY17" fmla="*/ 657838 h 2905012"/>
                <a:gd name="connsiteX18" fmla="*/ 2602428 w 2905012"/>
                <a:gd name="connsiteY18" fmla="*/ 567489 h 2905012"/>
                <a:gd name="connsiteX19" fmla="*/ 2656947 w 2905012"/>
                <a:gd name="connsiteY19" fmla="*/ 640396 h 2905012"/>
                <a:gd name="connsiteX20" fmla="*/ 2790867 w 2905012"/>
                <a:gd name="connsiteY20" fmla="*/ 887125 h 2905012"/>
                <a:gd name="connsiteX21" fmla="*/ 2794944 w 2905012"/>
                <a:gd name="connsiteY21" fmla="*/ 898265 h 2905012"/>
                <a:gd name="connsiteX22" fmla="*/ 2586495 w 2905012"/>
                <a:gd name="connsiteY22" fmla="*/ 1078131 h 2905012"/>
                <a:gd name="connsiteX23" fmla="*/ 2616181 w 2905012"/>
                <a:gd name="connsiteY23" fmla="*/ 1182468 h 2905012"/>
                <a:gd name="connsiteX24" fmla="*/ 2621126 w 2905012"/>
                <a:gd name="connsiteY24" fmla="*/ 1209611 h 2905012"/>
                <a:gd name="connsiteX25" fmla="*/ 2890957 w 2905012"/>
                <a:gd name="connsiteY25" fmla="*/ 1261036 h 2905012"/>
                <a:gd name="connsiteX26" fmla="*/ 2897513 w 2905012"/>
                <a:gd name="connsiteY26" fmla="*/ 1303996 h 2905012"/>
                <a:gd name="connsiteX27" fmla="*/ 2905012 w 2905012"/>
                <a:gd name="connsiteY27" fmla="*/ 1452506 h 2905012"/>
                <a:gd name="connsiteX28" fmla="*/ 2897513 w 2905012"/>
                <a:gd name="connsiteY28" fmla="*/ 1601016 h 2905012"/>
                <a:gd name="connsiteX29" fmla="*/ 2890957 w 2905012"/>
                <a:gd name="connsiteY29" fmla="*/ 1643977 h 2905012"/>
                <a:gd name="connsiteX30" fmla="*/ 2620440 w 2905012"/>
                <a:gd name="connsiteY30" fmla="*/ 1695533 h 2905012"/>
                <a:gd name="connsiteX31" fmla="*/ 2604008 w 2905012"/>
                <a:gd name="connsiteY31" fmla="*/ 1769614 h 2905012"/>
                <a:gd name="connsiteX32" fmla="*/ 2585396 w 2905012"/>
                <a:gd name="connsiteY32" fmla="*/ 1825933 h 2905012"/>
                <a:gd name="connsiteX33" fmla="*/ 2794944 w 2905012"/>
                <a:gd name="connsiteY33" fmla="*/ 2006748 h 2905012"/>
                <a:gd name="connsiteX34" fmla="*/ 2790867 w 2905012"/>
                <a:gd name="connsiteY34" fmla="*/ 2017887 h 2905012"/>
                <a:gd name="connsiteX35" fmla="*/ 2656947 w 2905012"/>
                <a:gd name="connsiteY35" fmla="*/ 2264616 h 2905012"/>
                <a:gd name="connsiteX36" fmla="*/ 2602428 w 2905012"/>
                <a:gd name="connsiteY36" fmla="*/ 2337523 h 2905012"/>
                <a:gd name="connsiteX37" fmla="*/ 2342811 w 2905012"/>
                <a:gd name="connsiteY37" fmla="*/ 2247065 h 2905012"/>
                <a:gd name="connsiteX38" fmla="*/ 2313875 w 2905012"/>
                <a:gd name="connsiteY38" fmla="*/ 2280215 h 2905012"/>
                <a:gd name="connsiteX39" fmla="*/ 2247174 w 2905012"/>
                <a:gd name="connsiteY39" fmla="*/ 2343123 h 2905012"/>
                <a:gd name="connsiteX40" fmla="*/ 2337523 w 2905012"/>
                <a:gd name="connsiteY40" fmla="*/ 2602428 h 2905012"/>
                <a:gd name="connsiteX41" fmla="*/ 2264616 w 2905012"/>
                <a:gd name="connsiteY41" fmla="*/ 2656947 h 2905012"/>
                <a:gd name="connsiteX42" fmla="*/ 2017887 w 2905012"/>
                <a:gd name="connsiteY42" fmla="*/ 2790867 h 2905012"/>
                <a:gd name="connsiteX43" fmla="*/ 2006748 w 2905012"/>
                <a:gd name="connsiteY43" fmla="*/ 2794944 h 2905012"/>
                <a:gd name="connsiteX44" fmla="*/ 1826880 w 2905012"/>
                <a:gd name="connsiteY44" fmla="*/ 2586493 h 2905012"/>
                <a:gd name="connsiteX45" fmla="*/ 1722544 w 2905012"/>
                <a:gd name="connsiteY45" fmla="*/ 2616179 h 2905012"/>
                <a:gd name="connsiteX46" fmla="*/ 1695403 w 2905012"/>
                <a:gd name="connsiteY46" fmla="*/ 2621123 h 2905012"/>
                <a:gd name="connsiteX47" fmla="*/ 1643977 w 2905012"/>
                <a:gd name="connsiteY47" fmla="*/ 2890957 h 2905012"/>
                <a:gd name="connsiteX48" fmla="*/ 1601017 w 2905012"/>
                <a:gd name="connsiteY48" fmla="*/ 2897513 h 2905012"/>
                <a:gd name="connsiteX49" fmla="*/ 1452506 w 2905012"/>
                <a:gd name="connsiteY49" fmla="*/ 2905012 h 2905012"/>
                <a:gd name="connsiteX50" fmla="*/ 1303996 w 2905012"/>
                <a:gd name="connsiteY50" fmla="*/ 2897513 h 2905012"/>
                <a:gd name="connsiteX51" fmla="*/ 1261036 w 2905012"/>
                <a:gd name="connsiteY51" fmla="*/ 2890957 h 2905012"/>
                <a:gd name="connsiteX52" fmla="*/ 1209479 w 2905012"/>
                <a:gd name="connsiteY52" fmla="*/ 2620437 h 2905012"/>
                <a:gd name="connsiteX53" fmla="*/ 1135396 w 2905012"/>
                <a:gd name="connsiteY53" fmla="*/ 2604005 h 2905012"/>
                <a:gd name="connsiteX54" fmla="*/ 1079081 w 2905012"/>
                <a:gd name="connsiteY54" fmla="*/ 2585394 h 2905012"/>
                <a:gd name="connsiteX55" fmla="*/ 898265 w 2905012"/>
                <a:gd name="connsiteY55" fmla="*/ 2794944 h 2905012"/>
                <a:gd name="connsiteX56" fmla="*/ 887125 w 2905012"/>
                <a:gd name="connsiteY56" fmla="*/ 2790867 h 2905012"/>
                <a:gd name="connsiteX57" fmla="*/ 640396 w 2905012"/>
                <a:gd name="connsiteY57" fmla="*/ 2656947 h 2905012"/>
                <a:gd name="connsiteX58" fmla="*/ 567489 w 2905012"/>
                <a:gd name="connsiteY58" fmla="*/ 2602428 h 2905012"/>
                <a:gd name="connsiteX59" fmla="*/ 657947 w 2905012"/>
                <a:gd name="connsiteY59" fmla="*/ 2342810 h 2905012"/>
                <a:gd name="connsiteX60" fmla="*/ 624796 w 2905012"/>
                <a:gd name="connsiteY60" fmla="*/ 2313872 h 2905012"/>
                <a:gd name="connsiteX61" fmla="*/ 561890 w 2905012"/>
                <a:gd name="connsiteY61" fmla="*/ 2247174 h 2905012"/>
                <a:gd name="connsiteX62" fmla="*/ 302584 w 2905012"/>
                <a:gd name="connsiteY62" fmla="*/ 2337523 h 2905012"/>
                <a:gd name="connsiteX63" fmla="*/ 248066 w 2905012"/>
                <a:gd name="connsiteY63" fmla="*/ 2264616 h 2905012"/>
                <a:gd name="connsiteX64" fmla="*/ 114145 w 2905012"/>
                <a:gd name="connsiteY64" fmla="*/ 2017887 h 2905012"/>
                <a:gd name="connsiteX65" fmla="*/ 110068 w 2905012"/>
                <a:gd name="connsiteY65" fmla="*/ 2006748 h 2905012"/>
                <a:gd name="connsiteX66" fmla="*/ 318519 w 2905012"/>
                <a:gd name="connsiteY66" fmla="*/ 1826880 h 2905012"/>
                <a:gd name="connsiteX67" fmla="*/ 288831 w 2905012"/>
                <a:gd name="connsiteY67" fmla="*/ 1722541 h 2905012"/>
                <a:gd name="connsiteX68" fmla="*/ 283887 w 2905012"/>
                <a:gd name="connsiteY68" fmla="*/ 1695402 h 2905012"/>
                <a:gd name="connsiteX69" fmla="*/ 14056 w 2905012"/>
                <a:gd name="connsiteY69" fmla="*/ 1643977 h 2905012"/>
                <a:gd name="connsiteX70" fmla="*/ 7499 w 2905012"/>
                <a:gd name="connsiteY70" fmla="*/ 1601016 h 2905012"/>
                <a:gd name="connsiteX71" fmla="*/ 0 w 2905012"/>
                <a:gd name="connsiteY71" fmla="*/ 1452506 h 2905012"/>
                <a:gd name="connsiteX72" fmla="*/ 7499 w 2905012"/>
                <a:gd name="connsiteY72" fmla="*/ 1303996 h 2905012"/>
                <a:gd name="connsiteX73" fmla="*/ 14056 w 2905012"/>
                <a:gd name="connsiteY73" fmla="*/ 1261036 h 2905012"/>
                <a:gd name="connsiteX74" fmla="*/ 284572 w 2905012"/>
                <a:gd name="connsiteY74" fmla="*/ 1209480 h 2905012"/>
                <a:gd name="connsiteX75" fmla="*/ 301005 w 2905012"/>
                <a:gd name="connsiteY75" fmla="*/ 1135394 h 2905012"/>
                <a:gd name="connsiteX76" fmla="*/ 319616 w 2905012"/>
                <a:gd name="connsiteY76" fmla="*/ 1079079 h 2905012"/>
                <a:gd name="connsiteX77" fmla="*/ 110068 w 2905012"/>
                <a:gd name="connsiteY77" fmla="*/ 898264 h 2905012"/>
                <a:gd name="connsiteX78" fmla="*/ 114145 w 2905012"/>
                <a:gd name="connsiteY78" fmla="*/ 887125 h 2905012"/>
                <a:gd name="connsiteX79" fmla="*/ 248066 w 2905012"/>
                <a:gd name="connsiteY79" fmla="*/ 640396 h 2905012"/>
                <a:gd name="connsiteX80" fmla="*/ 302584 w 2905012"/>
                <a:gd name="connsiteY80" fmla="*/ 567489 h 2905012"/>
                <a:gd name="connsiteX81" fmla="*/ 562199 w 2905012"/>
                <a:gd name="connsiteY81" fmla="*/ 657946 h 2905012"/>
                <a:gd name="connsiteX82" fmla="*/ 591138 w 2905012"/>
                <a:gd name="connsiteY82" fmla="*/ 624794 h 2905012"/>
                <a:gd name="connsiteX83" fmla="*/ 657838 w 2905012"/>
                <a:gd name="connsiteY83" fmla="*/ 561888 h 2905012"/>
                <a:gd name="connsiteX84" fmla="*/ 567489 w 2905012"/>
                <a:gd name="connsiteY84" fmla="*/ 302584 h 2905012"/>
                <a:gd name="connsiteX85" fmla="*/ 640396 w 2905012"/>
                <a:gd name="connsiteY85" fmla="*/ 248065 h 2905012"/>
                <a:gd name="connsiteX86" fmla="*/ 887125 w 2905012"/>
                <a:gd name="connsiteY86" fmla="*/ 114145 h 2905012"/>
                <a:gd name="connsiteX87" fmla="*/ 898265 w 2905012"/>
                <a:gd name="connsiteY87" fmla="*/ 110068 h 2905012"/>
                <a:gd name="connsiteX88" fmla="*/ 1078131 w 2905012"/>
                <a:gd name="connsiteY88" fmla="*/ 318516 h 2905012"/>
                <a:gd name="connsiteX89" fmla="*/ 1182469 w 2905012"/>
                <a:gd name="connsiteY89" fmla="*/ 288830 h 2905012"/>
                <a:gd name="connsiteX90" fmla="*/ 1209611 w 2905012"/>
                <a:gd name="connsiteY90" fmla="*/ 283886 h 2905012"/>
                <a:gd name="connsiteX91" fmla="*/ 1261036 w 2905012"/>
                <a:gd name="connsiteY91" fmla="*/ 14056 h 2905012"/>
                <a:gd name="connsiteX92" fmla="*/ 1303996 w 2905012"/>
                <a:gd name="connsiteY92" fmla="*/ 7499 h 2905012"/>
                <a:gd name="connsiteX93" fmla="*/ 1452506 w 2905012"/>
                <a:gd name="connsiteY93" fmla="*/ 0 h 2905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2905012" h="2905012">
                  <a:moveTo>
                    <a:pt x="1452506" y="376181"/>
                  </a:moveTo>
                  <a:cubicBezTo>
                    <a:pt x="858068" y="376181"/>
                    <a:pt x="376181" y="858068"/>
                    <a:pt x="376181" y="1452506"/>
                  </a:cubicBezTo>
                  <a:cubicBezTo>
                    <a:pt x="376181" y="2046944"/>
                    <a:pt x="858068" y="2528831"/>
                    <a:pt x="1452506" y="2528831"/>
                  </a:cubicBezTo>
                  <a:cubicBezTo>
                    <a:pt x="2046944" y="2528831"/>
                    <a:pt x="2528831" y="2046944"/>
                    <a:pt x="2528831" y="1452506"/>
                  </a:cubicBezTo>
                  <a:cubicBezTo>
                    <a:pt x="2528831" y="858068"/>
                    <a:pt x="2046944" y="376181"/>
                    <a:pt x="1452506" y="376181"/>
                  </a:cubicBezTo>
                  <a:close/>
                  <a:moveTo>
                    <a:pt x="1452506" y="0"/>
                  </a:moveTo>
                  <a:cubicBezTo>
                    <a:pt x="1502644" y="0"/>
                    <a:pt x="1552188" y="2540"/>
                    <a:pt x="1601017" y="7499"/>
                  </a:cubicBezTo>
                  <a:lnTo>
                    <a:pt x="1643977" y="14056"/>
                  </a:lnTo>
                  <a:lnTo>
                    <a:pt x="1695533" y="284571"/>
                  </a:lnTo>
                  <a:lnTo>
                    <a:pt x="1769616" y="301003"/>
                  </a:lnTo>
                  <a:lnTo>
                    <a:pt x="1825934" y="319615"/>
                  </a:lnTo>
                  <a:lnTo>
                    <a:pt x="2006748" y="110068"/>
                  </a:lnTo>
                  <a:lnTo>
                    <a:pt x="2017887" y="114145"/>
                  </a:lnTo>
                  <a:cubicBezTo>
                    <a:pt x="2104775" y="150896"/>
                    <a:pt x="2187342" y="195860"/>
                    <a:pt x="2264616" y="248065"/>
                  </a:cubicBezTo>
                  <a:lnTo>
                    <a:pt x="2337523" y="302584"/>
                  </a:lnTo>
                  <a:lnTo>
                    <a:pt x="2247066" y="562199"/>
                  </a:lnTo>
                  <a:lnTo>
                    <a:pt x="2280217" y="591137"/>
                  </a:lnTo>
                  <a:lnTo>
                    <a:pt x="2343125" y="657838"/>
                  </a:lnTo>
                  <a:lnTo>
                    <a:pt x="2602428" y="567489"/>
                  </a:lnTo>
                  <a:lnTo>
                    <a:pt x="2656947" y="640396"/>
                  </a:lnTo>
                  <a:cubicBezTo>
                    <a:pt x="2709152" y="717670"/>
                    <a:pt x="2754117" y="800238"/>
                    <a:pt x="2790867" y="887125"/>
                  </a:cubicBezTo>
                  <a:lnTo>
                    <a:pt x="2794944" y="898265"/>
                  </a:lnTo>
                  <a:lnTo>
                    <a:pt x="2586495" y="1078131"/>
                  </a:lnTo>
                  <a:lnTo>
                    <a:pt x="2616181" y="1182468"/>
                  </a:lnTo>
                  <a:lnTo>
                    <a:pt x="2621126" y="1209611"/>
                  </a:lnTo>
                  <a:lnTo>
                    <a:pt x="2890957" y="1261036"/>
                  </a:lnTo>
                  <a:lnTo>
                    <a:pt x="2897513" y="1303996"/>
                  </a:lnTo>
                  <a:cubicBezTo>
                    <a:pt x="2902472" y="1352825"/>
                    <a:pt x="2905012" y="1402369"/>
                    <a:pt x="2905012" y="1452506"/>
                  </a:cubicBezTo>
                  <a:cubicBezTo>
                    <a:pt x="2905012" y="1502643"/>
                    <a:pt x="2902472" y="1552187"/>
                    <a:pt x="2897513" y="1601016"/>
                  </a:cubicBezTo>
                  <a:lnTo>
                    <a:pt x="2890957" y="1643977"/>
                  </a:lnTo>
                  <a:lnTo>
                    <a:pt x="2620440" y="1695533"/>
                  </a:lnTo>
                  <a:lnTo>
                    <a:pt x="2604008" y="1769614"/>
                  </a:lnTo>
                  <a:lnTo>
                    <a:pt x="2585396" y="1825933"/>
                  </a:lnTo>
                  <a:lnTo>
                    <a:pt x="2794944" y="2006748"/>
                  </a:lnTo>
                  <a:lnTo>
                    <a:pt x="2790867" y="2017887"/>
                  </a:lnTo>
                  <a:cubicBezTo>
                    <a:pt x="2754117" y="2104775"/>
                    <a:pt x="2709152" y="2187342"/>
                    <a:pt x="2656947" y="2264616"/>
                  </a:cubicBezTo>
                  <a:lnTo>
                    <a:pt x="2602428" y="2337523"/>
                  </a:lnTo>
                  <a:lnTo>
                    <a:pt x="2342811" y="2247065"/>
                  </a:lnTo>
                  <a:lnTo>
                    <a:pt x="2313875" y="2280215"/>
                  </a:lnTo>
                  <a:lnTo>
                    <a:pt x="2247174" y="2343123"/>
                  </a:lnTo>
                  <a:lnTo>
                    <a:pt x="2337523" y="2602428"/>
                  </a:lnTo>
                  <a:lnTo>
                    <a:pt x="2264616" y="2656947"/>
                  </a:lnTo>
                  <a:cubicBezTo>
                    <a:pt x="2187342" y="2709152"/>
                    <a:pt x="2104775" y="2754117"/>
                    <a:pt x="2017887" y="2790867"/>
                  </a:cubicBezTo>
                  <a:lnTo>
                    <a:pt x="2006748" y="2794944"/>
                  </a:lnTo>
                  <a:lnTo>
                    <a:pt x="1826880" y="2586493"/>
                  </a:lnTo>
                  <a:lnTo>
                    <a:pt x="1722544" y="2616179"/>
                  </a:lnTo>
                  <a:lnTo>
                    <a:pt x="1695403" y="2621123"/>
                  </a:lnTo>
                  <a:lnTo>
                    <a:pt x="1643977" y="2890957"/>
                  </a:lnTo>
                  <a:lnTo>
                    <a:pt x="1601017" y="2897513"/>
                  </a:lnTo>
                  <a:cubicBezTo>
                    <a:pt x="1552188" y="2902472"/>
                    <a:pt x="1502644" y="2905012"/>
                    <a:pt x="1452506" y="2905012"/>
                  </a:cubicBezTo>
                  <a:cubicBezTo>
                    <a:pt x="1402369" y="2905012"/>
                    <a:pt x="1352825" y="2902472"/>
                    <a:pt x="1303996" y="2897513"/>
                  </a:cubicBezTo>
                  <a:lnTo>
                    <a:pt x="1261036" y="2890957"/>
                  </a:lnTo>
                  <a:lnTo>
                    <a:pt x="1209479" y="2620437"/>
                  </a:lnTo>
                  <a:lnTo>
                    <a:pt x="1135396" y="2604005"/>
                  </a:lnTo>
                  <a:lnTo>
                    <a:pt x="1079081" y="2585394"/>
                  </a:lnTo>
                  <a:lnTo>
                    <a:pt x="898265" y="2794944"/>
                  </a:lnTo>
                  <a:lnTo>
                    <a:pt x="887125" y="2790867"/>
                  </a:lnTo>
                  <a:cubicBezTo>
                    <a:pt x="800238" y="2754117"/>
                    <a:pt x="717670" y="2709152"/>
                    <a:pt x="640396" y="2656947"/>
                  </a:cubicBezTo>
                  <a:lnTo>
                    <a:pt x="567489" y="2602428"/>
                  </a:lnTo>
                  <a:lnTo>
                    <a:pt x="657947" y="2342810"/>
                  </a:lnTo>
                  <a:lnTo>
                    <a:pt x="624796" y="2313872"/>
                  </a:lnTo>
                  <a:lnTo>
                    <a:pt x="561890" y="2247174"/>
                  </a:lnTo>
                  <a:lnTo>
                    <a:pt x="302584" y="2337523"/>
                  </a:lnTo>
                  <a:lnTo>
                    <a:pt x="248066" y="2264616"/>
                  </a:lnTo>
                  <a:cubicBezTo>
                    <a:pt x="195860" y="2187342"/>
                    <a:pt x="150896" y="2104775"/>
                    <a:pt x="114145" y="2017887"/>
                  </a:cubicBezTo>
                  <a:lnTo>
                    <a:pt x="110068" y="2006748"/>
                  </a:lnTo>
                  <a:lnTo>
                    <a:pt x="318519" y="1826880"/>
                  </a:lnTo>
                  <a:lnTo>
                    <a:pt x="288831" y="1722541"/>
                  </a:lnTo>
                  <a:lnTo>
                    <a:pt x="283887" y="1695402"/>
                  </a:lnTo>
                  <a:lnTo>
                    <a:pt x="14056" y="1643977"/>
                  </a:lnTo>
                  <a:lnTo>
                    <a:pt x="7499" y="1601016"/>
                  </a:lnTo>
                  <a:cubicBezTo>
                    <a:pt x="2541" y="1552187"/>
                    <a:pt x="0" y="1502643"/>
                    <a:pt x="0" y="1452506"/>
                  </a:cubicBezTo>
                  <a:cubicBezTo>
                    <a:pt x="0" y="1402369"/>
                    <a:pt x="2541" y="1352825"/>
                    <a:pt x="7499" y="1303996"/>
                  </a:cubicBezTo>
                  <a:lnTo>
                    <a:pt x="14056" y="1261036"/>
                  </a:lnTo>
                  <a:lnTo>
                    <a:pt x="284572" y="1209480"/>
                  </a:lnTo>
                  <a:lnTo>
                    <a:pt x="301005" y="1135394"/>
                  </a:lnTo>
                  <a:lnTo>
                    <a:pt x="319616" y="1079079"/>
                  </a:lnTo>
                  <a:lnTo>
                    <a:pt x="110068" y="898264"/>
                  </a:lnTo>
                  <a:lnTo>
                    <a:pt x="114145" y="887125"/>
                  </a:lnTo>
                  <a:cubicBezTo>
                    <a:pt x="150896" y="800238"/>
                    <a:pt x="195860" y="717670"/>
                    <a:pt x="248066" y="640396"/>
                  </a:cubicBezTo>
                  <a:lnTo>
                    <a:pt x="302584" y="567489"/>
                  </a:lnTo>
                  <a:lnTo>
                    <a:pt x="562199" y="657946"/>
                  </a:lnTo>
                  <a:lnTo>
                    <a:pt x="591138" y="624794"/>
                  </a:lnTo>
                  <a:lnTo>
                    <a:pt x="657838" y="561888"/>
                  </a:lnTo>
                  <a:lnTo>
                    <a:pt x="567489" y="302584"/>
                  </a:lnTo>
                  <a:lnTo>
                    <a:pt x="640396" y="248065"/>
                  </a:lnTo>
                  <a:cubicBezTo>
                    <a:pt x="717670" y="195860"/>
                    <a:pt x="800238" y="150896"/>
                    <a:pt x="887125" y="114145"/>
                  </a:cubicBezTo>
                  <a:lnTo>
                    <a:pt x="898265" y="110068"/>
                  </a:lnTo>
                  <a:lnTo>
                    <a:pt x="1078131" y="318516"/>
                  </a:lnTo>
                  <a:lnTo>
                    <a:pt x="1182469" y="288830"/>
                  </a:lnTo>
                  <a:lnTo>
                    <a:pt x="1209611" y="283886"/>
                  </a:lnTo>
                  <a:lnTo>
                    <a:pt x="1261036" y="14056"/>
                  </a:lnTo>
                  <a:lnTo>
                    <a:pt x="1303996" y="7499"/>
                  </a:lnTo>
                  <a:cubicBezTo>
                    <a:pt x="1352825" y="2540"/>
                    <a:pt x="1402369" y="0"/>
                    <a:pt x="1452506" y="0"/>
                  </a:cubicBezTo>
                  <a:close/>
                </a:path>
              </a:pathLst>
            </a:cu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5">
                <a:solidFill>
                  <a:srgbClr val="2F5EB0"/>
                </a:solidFill>
              </a:endParaRPr>
            </a:p>
          </p:txBody>
        </p:sp>
        <p:sp>
          <p:nvSpPr>
            <p:cNvPr id="19" name="椭圆 18"/>
            <p:cNvSpPr/>
            <p:nvPr/>
          </p:nvSpPr>
          <p:spPr>
            <a:xfrm>
              <a:off x="4710168" y="2738381"/>
              <a:ext cx="2152649" cy="2152650"/>
            </a:xfrm>
            <a:prstGeom prst="ellipse">
              <a:avLst/>
            </a:prstGeom>
            <a:grpFill/>
            <a:ln w="19050">
              <a:gradFill>
                <a:gsLst>
                  <a:gs pos="100000">
                    <a:schemeClr val="accent1">
                      <a:lumMod val="5000"/>
                      <a:lumOff val="95000"/>
                    </a:schemeClr>
                  </a:gs>
                  <a:gs pos="0">
                    <a:srgbClr val="EEEEE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5">
                <a:solidFill>
                  <a:srgbClr val="2F5EB0"/>
                </a:solidFill>
              </a:endParaRPr>
            </a:p>
          </p:txBody>
        </p:sp>
        <p:sp>
          <p:nvSpPr>
            <p:cNvPr id="20" name="椭圆 19"/>
            <p:cNvSpPr/>
            <p:nvPr/>
          </p:nvSpPr>
          <p:spPr>
            <a:xfrm>
              <a:off x="4710169" y="2738382"/>
              <a:ext cx="2152650" cy="2152648"/>
            </a:xfrm>
            <a:prstGeom prst="ellipse">
              <a:avLst/>
            </a:prstGeom>
            <a:solidFill>
              <a:schemeClr val="bg1">
                <a:lumMod val="85000"/>
              </a:schemeClr>
            </a:solidFill>
            <a:ln>
              <a:solidFill>
                <a:srgbClr val="2F5EB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5">
                <a:solidFill>
                  <a:srgbClr val="2F5EB0"/>
                </a:solidFill>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793"/>
            <a:ext cx="930524" cy="5509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nvGrpSpPr>
          <p:cNvPr id="3" name="组合 2"/>
          <p:cNvGrpSpPr/>
          <p:nvPr/>
        </p:nvGrpSpPr>
        <p:grpSpPr>
          <a:xfrm>
            <a:off x="182258" y="793"/>
            <a:ext cx="544194" cy="790422"/>
            <a:chOff x="841003" y="360040"/>
            <a:chExt cx="504056" cy="836712"/>
          </a:xfrm>
          <a:gradFill>
            <a:gsLst>
              <a:gs pos="0">
                <a:srgbClr val="0E1A40"/>
              </a:gs>
              <a:gs pos="100000">
                <a:srgbClr val="2F5EB0"/>
              </a:gs>
            </a:gsLst>
            <a:lin ang="13800000" scaled="0"/>
          </a:gradFill>
        </p:grpSpPr>
        <p:sp>
          <p:nvSpPr>
            <p:cNvPr id="4" name="矩形 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5" name="等腰三角形 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sp>
        <p:nvSpPr>
          <p:cNvPr id="9" name="矩形 8"/>
          <p:cNvSpPr/>
          <p:nvPr/>
        </p:nvSpPr>
        <p:spPr>
          <a:xfrm flipH="1">
            <a:off x="-1" y="6165129"/>
            <a:ext cx="11520489" cy="340566"/>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0" name="矩形 9"/>
          <p:cNvSpPr/>
          <p:nvPr/>
        </p:nvSpPr>
        <p:spPr>
          <a:xfrm flipH="1">
            <a:off x="-2" y="6232263"/>
            <a:ext cx="11520489" cy="2729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1" name="矩形 5"/>
          <p:cNvSpPr/>
          <p:nvPr/>
        </p:nvSpPr>
        <p:spPr>
          <a:xfrm>
            <a:off x="9424625" y="6134708"/>
            <a:ext cx="961958" cy="105629"/>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4" name="KSO_Shape"/>
          <p:cNvSpPr/>
          <p:nvPr/>
        </p:nvSpPr>
        <p:spPr bwMode="auto">
          <a:xfrm>
            <a:off x="316039" y="241315"/>
            <a:ext cx="276632" cy="209779"/>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sz="1605">
              <a:solidFill>
                <a:schemeClr val="bg1"/>
              </a:solidFill>
              <a:latin typeface="微软雅黑" panose="020B0503020204020204" pitchFamily="34" charset="-122"/>
              <a:ea typeface="微软雅黑" panose="020B0503020204020204" pitchFamily="34" charset="-122"/>
            </a:endParaRPr>
          </a:p>
        </p:txBody>
      </p:sp>
      <p:sp>
        <p:nvSpPr>
          <p:cNvPr id="34" name="TextBox 33"/>
          <p:cNvSpPr txBox="1"/>
          <p:nvPr/>
        </p:nvSpPr>
        <p:spPr>
          <a:xfrm>
            <a:off x="12766738" y="6642092"/>
            <a:ext cx="800219" cy="339452"/>
          </a:xfrm>
          <a:prstGeom prst="rect">
            <a:avLst/>
          </a:prstGeom>
          <a:noFill/>
        </p:spPr>
        <p:txBody>
          <a:bodyPr wrap="none" rtlCol="0">
            <a:spAutoFit/>
          </a:bodyPr>
          <a:lstStyle/>
          <a:p>
            <a:r>
              <a:rPr lang="zh-CN" altLang="en-US" sz="1605" dirty="0"/>
              <a:t>延时符</a:t>
            </a:r>
            <a:endParaRPr lang="zh-CN" altLang="en-US" sz="1605" dirty="0"/>
          </a:p>
        </p:txBody>
      </p:sp>
      <p:pic>
        <p:nvPicPr>
          <p:cNvPr id="6" name="图片 5"/>
          <p:cNvPicPr>
            <a:picLocks noChangeAspect="1"/>
          </p:cNvPicPr>
          <p:nvPr/>
        </p:nvPicPr>
        <p:blipFill>
          <a:blip r:embed="rId1" cstate="screen"/>
          <a:stretch>
            <a:fillRect/>
          </a:stretch>
        </p:blipFill>
        <p:spPr>
          <a:xfrm>
            <a:off x="9206684" y="125642"/>
            <a:ext cx="2206708" cy="651600"/>
          </a:xfrm>
          <a:prstGeom prst="rect">
            <a:avLst/>
          </a:prstGeom>
        </p:spPr>
      </p:pic>
      <p:sp>
        <p:nvSpPr>
          <p:cNvPr id="37" name="文本框 9"/>
          <p:cNvSpPr txBox="1"/>
          <p:nvPr/>
        </p:nvSpPr>
        <p:spPr>
          <a:xfrm>
            <a:off x="794476" y="190756"/>
            <a:ext cx="8134120" cy="311785"/>
          </a:xfrm>
          <a:prstGeom prst="rect">
            <a:avLst/>
          </a:prstGeom>
          <a:noFill/>
        </p:spPr>
        <p:txBody>
          <a:bodyPr wrap="square" lIns="64786" tIns="32393" rIns="64786" bIns="32393" rtlCol="0">
            <a:spAutoFit/>
          </a:bodyPr>
          <a:lstStyle/>
          <a:p>
            <a:pPr marL="0" lvl="1"/>
            <a:r>
              <a:rPr lang="zh-CN" altLang="en-US" sz="1605" dirty="0">
                <a:solidFill>
                  <a:srgbClr val="2F5EB0"/>
                </a:solidFill>
                <a:latin typeface="微软雅黑" panose="020B0503020204020204" pitchFamily="34" charset="-122"/>
                <a:ea typeface="微软雅黑" panose="020B0503020204020204" pitchFamily="34" charset="-122"/>
              </a:rPr>
              <a:t>数据模型优势</a:t>
            </a:r>
            <a:endParaRPr lang="zh-CN" altLang="en-US" sz="1605" dirty="0">
              <a:solidFill>
                <a:srgbClr val="2F5EB0"/>
              </a:solidFill>
              <a:latin typeface="微软雅黑" panose="020B0503020204020204" pitchFamily="34" charset="-122"/>
              <a:ea typeface="微软雅黑" panose="020B0503020204020204" pitchFamily="34" charset="-122"/>
            </a:endParaRPr>
          </a:p>
        </p:txBody>
      </p:sp>
      <p:sp>
        <p:nvSpPr>
          <p:cNvPr id="28" name="矩形 27"/>
          <p:cNvSpPr/>
          <p:nvPr/>
        </p:nvSpPr>
        <p:spPr>
          <a:xfrm>
            <a:off x="4065905" y="1010920"/>
            <a:ext cx="5045710" cy="83439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p>
            <a:pPr algn="ctr"/>
            <a:endParaRPr lang="zh-CN" altLang="en-US">
              <a:latin typeface="微软雅黑" panose="020B0503020204020204" pitchFamily="34" charset="-122"/>
              <a:ea typeface="微软雅黑" panose="020B0503020204020204" pitchFamily="34" charset="-122"/>
            </a:endParaRPr>
          </a:p>
        </p:txBody>
      </p:sp>
      <p:sp>
        <p:nvSpPr>
          <p:cNvPr id="29" name="矩形 28"/>
          <p:cNvSpPr/>
          <p:nvPr/>
        </p:nvSpPr>
        <p:spPr>
          <a:xfrm>
            <a:off x="4902460" y="1264048"/>
            <a:ext cx="3515183" cy="3274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p>
            <a:pPr algn="ctr"/>
            <a:r>
              <a:rPr lang="zh-CN" altLang="en-US" sz="1400" dirty="0">
                <a:latin typeface="微软雅黑" panose="020B0503020204020204" pitchFamily="34" charset="-122"/>
                <a:ea typeface="微软雅黑" panose="020B0503020204020204" pitchFamily="34" charset="-122"/>
              </a:rPr>
              <a:t>兼容性</a:t>
            </a:r>
            <a:endParaRPr lang="zh-CN" altLang="en-US" sz="1400" dirty="0">
              <a:latin typeface="微软雅黑" panose="020B0503020204020204" pitchFamily="34" charset="-122"/>
              <a:ea typeface="微软雅黑" panose="020B0503020204020204" pitchFamily="34" charset="-122"/>
            </a:endParaRPr>
          </a:p>
        </p:txBody>
      </p:sp>
      <p:sp>
        <p:nvSpPr>
          <p:cNvPr id="30" name="六边形 29"/>
          <p:cNvSpPr/>
          <p:nvPr/>
        </p:nvSpPr>
        <p:spPr>
          <a:xfrm>
            <a:off x="1977573" y="2776533"/>
            <a:ext cx="1190447" cy="1026114"/>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p>
            <a:pPr algn="ctr"/>
            <a:r>
              <a:rPr lang="zh-CN" altLang="en-US" sz="2000" b="1" dirty="0">
                <a:latin typeface="微软雅黑" panose="020B0503020204020204" pitchFamily="34" charset="-122"/>
                <a:ea typeface="微软雅黑" panose="020B0503020204020204" pitchFamily="34" charset="-122"/>
              </a:rPr>
              <a:t>优势</a:t>
            </a:r>
            <a:endParaRPr lang="zh-CN" altLang="en-US" sz="2000" b="1" dirty="0">
              <a:latin typeface="微软雅黑" panose="020B0503020204020204" pitchFamily="34" charset="-122"/>
              <a:ea typeface="微软雅黑" panose="020B0503020204020204" pitchFamily="34" charset="-122"/>
            </a:endParaRPr>
          </a:p>
        </p:txBody>
      </p:sp>
      <p:cxnSp>
        <p:nvCxnSpPr>
          <p:cNvPr id="7" name="直接箭头连接符 6"/>
          <p:cNvCxnSpPr>
            <a:stCxn id="30" idx="5"/>
            <a:endCxn id="13" idx="1"/>
          </p:cNvCxnSpPr>
          <p:nvPr/>
        </p:nvCxnSpPr>
        <p:spPr>
          <a:xfrm flipV="1">
            <a:off x="2911475" y="2038350"/>
            <a:ext cx="1339850" cy="737870"/>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30" idx="0"/>
            <a:endCxn id="35" idx="1"/>
          </p:cNvCxnSpPr>
          <p:nvPr/>
        </p:nvCxnSpPr>
        <p:spPr>
          <a:xfrm>
            <a:off x="3168019" y="3289590"/>
            <a:ext cx="1048385" cy="64770"/>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30" idx="1"/>
            <a:endCxn id="38" idx="1"/>
          </p:cNvCxnSpPr>
          <p:nvPr/>
        </p:nvCxnSpPr>
        <p:spPr>
          <a:xfrm>
            <a:off x="2911491" y="3802648"/>
            <a:ext cx="1304925" cy="1179195"/>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3" name="TextBox 33"/>
          <p:cNvSpPr txBox="1"/>
          <p:nvPr/>
        </p:nvSpPr>
        <p:spPr>
          <a:xfrm>
            <a:off x="4251325" y="1524635"/>
            <a:ext cx="5102860" cy="1027430"/>
          </a:xfrm>
          <a:prstGeom prst="rect">
            <a:avLst/>
          </a:prstGeom>
          <a:solidFill>
            <a:schemeClr val="bg2"/>
          </a:solidFill>
        </p:spPr>
        <p:txBody>
          <a:bodyPr wrap="square" lIns="68584" tIns="34291" rIns="68584" bIns="34291" rtlCol="0">
            <a:spAutoFit/>
          </a:bodyPr>
          <a:p>
            <a:pP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该模型是为了方便自动驾驶汽车而提出的模型，但是短时间内无法做到自动驾驶汽车的全覆盖，所以人机交互对于现有</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HD</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地图数据模型依然很重要。本文提到的模型可以做到这一点，它所定义的实体及属性均可以对应到传统</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HD</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地图模型中，解决了兼容的问题。</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4216613" y="2934532"/>
            <a:ext cx="5102700" cy="839134"/>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p>
            <a:pPr algn="ctr"/>
            <a:endParaRPr lang="zh-CN" altLang="en-US"/>
          </a:p>
        </p:txBody>
      </p:sp>
      <p:sp>
        <p:nvSpPr>
          <p:cNvPr id="36" name="矩形 35"/>
          <p:cNvSpPr/>
          <p:nvPr/>
        </p:nvSpPr>
        <p:spPr>
          <a:xfrm>
            <a:off x="4929130" y="2703497"/>
            <a:ext cx="3515183" cy="3274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p>
            <a:pPr algn="ctr"/>
            <a:r>
              <a:rPr lang="zh-CN" altLang="en-US" sz="1400">
                <a:latin typeface="微软雅黑" panose="020B0503020204020204" pitchFamily="34" charset="-122"/>
                <a:ea typeface="微软雅黑" panose="020B0503020204020204" pitchFamily="34" charset="-122"/>
              </a:rPr>
              <a:t>可简化性</a:t>
            </a:r>
            <a:endParaRPr lang="zh-CN" altLang="en-US" sz="1400">
              <a:latin typeface="微软雅黑" panose="020B0503020204020204" pitchFamily="34" charset="-122"/>
              <a:ea typeface="微软雅黑" panose="020B0503020204020204" pitchFamily="34" charset="-122"/>
            </a:endParaRPr>
          </a:p>
        </p:txBody>
      </p:sp>
      <p:sp>
        <p:nvSpPr>
          <p:cNvPr id="15" name="TextBox 36"/>
          <p:cNvSpPr txBox="1"/>
          <p:nvPr/>
        </p:nvSpPr>
        <p:spPr>
          <a:xfrm>
            <a:off x="4391504" y="3128399"/>
            <a:ext cx="4537095" cy="307975"/>
          </a:xfrm>
          <a:prstGeom prst="rect">
            <a:avLst/>
          </a:prstGeom>
          <a:noFill/>
        </p:spPr>
        <p:txBody>
          <a:bodyPr wrap="square" lIns="68584" tIns="34291" rIns="68584" bIns="34291" rtlCol="0">
            <a:spAutoFit/>
          </a:bodyPr>
          <a:p>
            <a:pP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该模型可以根据需要对模型进行简化且对模型影响较小</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8" name="矩形 37"/>
          <p:cNvSpPr/>
          <p:nvPr/>
        </p:nvSpPr>
        <p:spPr>
          <a:xfrm>
            <a:off x="4216400" y="4389755"/>
            <a:ext cx="5102860" cy="1183005"/>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p>
            <a:pPr algn="ctr"/>
            <a:endParaRPr lang="zh-CN" altLang="en-US">
              <a:latin typeface="微软雅黑" panose="020B0503020204020204" pitchFamily="34" charset="-122"/>
              <a:ea typeface="微软雅黑" panose="020B0503020204020204" pitchFamily="34" charset="-122"/>
            </a:endParaRPr>
          </a:p>
        </p:txBody>
      </p:sp>
      <p:sp>
        <p:nvSpPr>
          <p:cNvPr id="39" name="矩形 38"/>
          <p:cNvSpPr/>
          <p:nvPr/>
        </p:nvSpPr>
        <p:spPr>
          <a:xfrm>
            <a:off x="4929130" y="4142235"/>
            <a:ext cx="3515183" cy="3274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p>
            <a:pPr algn="ctr"/>
            <a:r>
              <a:rPr lang="zh-CN" altLang="en-US" sz="1400">
                <a:latin typeface="微软雅黑" panose="020B0503020204020204" pitchFamily="34" charset="-122"/>
                <a:ea typeface="微软雅黑" panose="020B0503020204020204" pitchFamily="34" charset="-122"/>
              </a:rPr>
              <a:t>新</a:t>
            </a:r>
            <a:r>
              <a:rPr lang="en-US" altLang="zh-CN" sz="1400">
                <a:latin typeface="微软雅黑" panose="020B0503020204020204" pitchFamily="34" charset="-122"/>
                <a:ea typeface="微软雅黑" panose="020B0503020204020204" pitchFamily="34" charset="-122"/>
              </a:rPr>
              <a:t>HD</a:t>
            </a:r>
            <a:r>
              <a:rPr lang="zh-CN" altLang="en-US" sz="1400">
                <a:latin typeface="微软雅黑" panose="020B0503020204020204" pitchFamily="34" charset="-122"/>
                <a:ea typeface="微软雅黑" panose="020B0503020204020204" pitchFamily="34" charset="-122"/>
              </a:rPr>
              <a:t>地图数据模型</a:t>
            </a:r>
            <a:r>
              <a:rPr lang="zh-CN" altLang="en-US" sz="1400">
                <a:latin typeface="微软雅黑" panose="020B0503020204020204" pitchFamily="34" charset="-122"/>
                <a:ea typeface="微软雅黑" panose="020B0503020204020204" pitchFamily="34" charset="-122"/>
              </a:rPr>
              <a:t>其他应用</a:t>
            </a:r>
            <a:endParaRPr lang="zh-CN" altLang="en-US" sz="1400">
              <a:latin typeface="微软雅黑" panose="020B0503020204020204" pitchFamily="34" charset="-122"/>
              <a:ea typeface="微软雅黑" panose="020B0503020204020204" pitchFamily="34" charset="-122"/>
            </a:endParaRPr>
          </a:p>
        </p:txBody>
      </p:sp>
      <p:sp>
        <p:nvSpPr>
          <p:cNvPr id="40" name="TextBox 39"/>
          <p:cNvSpPr txBox="1"/>
          <p:nvPr/>
        </p:nvSpPr>
        <p:spPr>
          <a:xfrm>
            <a:off x="4317365" y="4469765"/>
            <a:ext cx="4890135" cy="1027430"/>
          </a:xfrm>
          <a:prstGeom prst="rect">
            <a:avLst/>
          </a:prstGeom>
          <a:noFill/>
        </p:spPr>
        <p:txBody>
          <a:bodyPr wrap="square" lIns="68584" tIns="34291" rIns="68584" bIns="34291" rtlCol="0">
            <a:spAutoFit/>
          </a:bodyPr>
          <a:p>
            <a:pPr>
              <a:lnSpc>
                <a:spcPct val="130000"/>
              </a:lnSpc>
            </a:pPr>
            <a:r>
              <a:rPr lang="zh-CN" sz="1200" dirty="0">
                <a:solidFill>
                  <a:schemeClr val="tx1">
                    <a:lumMod val="75000"/>
                    <a:lumOff val="25000"/>
                  </a:schemeClr>
                </a:solidFill>
                <a:latin typeface="微软雅黑" panose="020B0503020204020204" pitchFamily="34" charset="-122"/>
                <a:ea typeface="微软雅黑" panose="020B0503020204020204" pitchFamily="34" charset="-122"/>
              </a:rPr>
              <a:t>该模型除了可以使用在无人驾驶汽车导航中，还可以在很多需要精细信息的情况下使用。比如一项林业研究利用谷歌街道图像来识别在加拿大温哥华遭受破坏的树木类型、通过分析来自不同时间快照的数据来研究城市地区和人类迁移的发展。</a:t>
            </a:r>
            <a:endParaRPr 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793"/>
            <a:ext cx="930524" cy="5509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nvGrpSpPr>
          <p:cNvPr id="3" name="组合 2"/>
          <p:cNvGrpSpPr/>
          <p:nvPr/>
        </p:nvGrpSpPr>
        <p:grpSpPr>
          <a:xfrm>
            <a:off x="182258" y="793"/>
            <a:ext cx="544194" cy="790422"/>
            <a:chOff x="841003" y="360040"/>
            <a:chExt cx="504056" cy="836712"/>
          </a:xfrm>
          <a:gradFill>
            <a:gsLst>
              <a:gs pos="0">
                <a:srgbClr val="0E1A40"/>
              </a:gs>
              <a:gs pos="100000">
                <a:srgbClr val="2F5EB0"/>
              </a:gs>
            </a:gsLst>
            <a:lin ang="13800000" scaled="0"/>
          </a:gradFill>
        </p:grpSpPr>
        <p:sp>
          <p:nvSpPr>
            <p:cNvPr id="4" name="矩形 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5" name="等腰三角形 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sp>
        <p:nvSpPr>
          <p:cNvPr id="9" name="矩形 8"/>
          <p:cNvSpPr/>
          <p:nvPr/>
        </p:nvSpPr>
        <p:spPr>
          <a:xfrm flipH="1">
            <a:off x="-1" y="6165129"/>
            <a:ext cx="11520489" cy="340566"/>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0" name="矩形 9"/>
          <p:cNvSpPr/>
          <p:nvPr/>
        </p:nvSpPr>
        <p:spPr>
          <a:xfrm flipH="1">
            <a:off x="-2" y="6232263"/>
            <a:ext cx="11520489" cy="2729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1" name="矩形 5"/>
          <p:cNvSpPr/>
          <p:nvPr/>
        </p:nvSpPr>
        <p:spPr>
          <a:xfrm>
            <a:off x="9424625" y="6134708"/>
            <a:ext cx="961958" cy="105629"/>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2" name="矩形 11"/>
          <p:cNvSpPr/>
          <p:nvPr/>
        </p:nvSpPr>
        <p:spPr>
          <a:xfrm>
            <a:off x="9510569" y="6134708"/>
            <a:ext cx="1011370" cy="3705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4" name="KSO_Shape"/>
          <p:cNvSpPr/>
          <p:nvPr/>
        </p:nvSpPr>
        <p:spPr bwMode="auto">
          <a:xfrm>
            <a:off x="316039" y="241315"/>
            <a:ext cx="276632" cy="209779"/>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sz="1605">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794262" y="519640"/>
            <a:ext cx="566617" cy="38259"/>
          </a:xfrm>
          <a:prstGeom prst="rect">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4782" tIns="32390" rIns="64782" bIns="32390" rtlCol="0" anchor="ctr"/>
          <a:lstStyle/>
          <a:p>
            <a:pPr algn="ctr"/>
            <a:endParaRPr lang="zh-CN" altLang="en-US" sz="1605">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8" name="矩形 17"/>
          <p:cNvSpPr/>
          <p:nvPr/>
        </p:nvSpPr>
        <p:spPr>
          <a:xfrm>
            <a:off x="1360492" y="519640"/>
            <a:ext cx="1147781" cy="38259"/>
          </a:xfrm>
          <a:prstGeom prst="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4782" tIns="32390" rIns="64782" bIns="32390" rtlCol="0" anchor="ctr"/>
          <a:lstStyle/>
          <a:p>
            <a:pPr algn="ctr"/>
            <a:endParaRPr lang="zh-CN" altLang="en-US" sz="1605">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9" name="矩形 47"/>
          <p:cNvSpPr>
            <a:spLocks noChangeArrowheads="1"/>
          </p:cNvSpPr>
          <p:nvPr/>
        </p:nvSpPr>
        <p:spPr bwMode="auto">
          <a:xfrm>
            <a:off x="5660562" y="1012176"/>
            <a:ext cx="4395004" cy="298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4779" tIns="32390" rIns="64779" bIns="32390">
            <a:spAutoFit/>
          </a:bodyPr>
          <a:lstStyle/>
          <a:p>
            <a:pPr>
              <a:lnSpc>
                <a:spcPct val="130000"/>
              </a:lnSpc>
              <a:spcBef>
                <a:spcPct val="0"/>
              </a:spcBef>
            </a:pPr>
            <a:r>
              <a:rPr lang="en-US" altLang="zh-CN"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该文献</a:t>
            </a:r>
            <a:r>
              <a:rPr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通过扩展传统地图数据模型中现有的节点边缘结构，提出了一种易于研究的标准高清地图数据方案。</a:t>
            </a:r>
            <a:r>
              <a:rPr lang="zh-CN"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同时</a:t>
            </a:r>
            <a:r>
              <a:rPr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该模型</a:t>
            </a:r>
            <a:r>
              <a:rPr lang="zh-CN"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可以与</a:t>
            </a:r>
            <a:r>
              <a:rPr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现有应用程序兼容，</a:t>
            </a:r>
            <a:r>
              <a:rPr lang="zh-CN"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而且还可以用于</a:t>
            </a:r>
            <a:r>
              <a:rPr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其他应用程序</a:t>
            </a:r>
            <a:r>
              <a:rPr lang="zh-CN"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同时，管理和这种数据模型的有效更新也在其中。</a:t>
            </a:r>
            <a:endParaRPr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30000"/>
              </a:lnSpc>
              <a:spcBef>
                <a:spcPct val="0"/>
              </a:spcBef>
            </a:pPr>
            <a:r>
              <a:rPr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简而言之，构建高清地图的工作将</a:t>
            </a:r>
            <a:r>
              <a:rPr lang="zh-CN"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为</a:t>
            </a:r>
            <a:r>
              <a:rPr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来自不同学科的研究人员研究不同的问题</a:t>
            </a:r>
            <a:r>
              <a:rPr lang="zh-CN"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提供便利</a:t>
            </a:r>
            <a:r>
              <a:rPr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。高清地图</a:t>
            </a:r>
            <a:r>
              <a:rPr lang="zh-CN"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由于其具有</a:t>
            </a:r>
            <a:r>
              <a:rPr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详细</a:t>
            </a:r>
            <a:r>
              <a:rPr lang="zh-CN"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的</a:t>
            </a:r>
            <a:r>
              <a:rPr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信息，因此地图数据量巨大。 当前，有效的数据管理以及格式的紧凑性和效率也有改进的空间。 这些缺点可能会阻止HD地图取代现有的数字地图，但是随着通信技术和数据访问技术的发展</a:t>
            </a:r>
            <a:r>
              <a:rPr lang="zh-CN"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将会有更加光明的前景。</a:t>
            </a:r>
            <a:endParaRPr lang="zh-CN"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TextBox 26"/>
          <p:cNvSpPr txBox="1"/>
          <p:nvPr/>
        </p:nvSpPr>
        <p:spPr>
          <a:xfrm>
            <a:off x="12766738" y="6642092"/>
            <a:ext cx="800219" cy="339452"/>
          </a:xfrm>
          <a:prstGeom prst="rect">
            <a:avLst/>
          </a:prstGeom>
          <a:noFill/>
        </p:spPr>
        <p:txBody>
          <a:bodyPr wrap="none" rtlCol="0">
            <a:spAutoFit/>
          </a:bodyPr>
          <a:lstStyle/>
          <a:p>
            <a:r>
              <a:rPr lang="zh-CN" altLang="en-US" sz="1605" dirty="0"/>
              <a:t>延时符</a:t>
            </a:r>
            <a:endParaRPr lang="zh-CN" altLang="en-US" sz="1605" dirty="0"/>
          </a:p>
        </p:txBody>
      </p:sp>
      <p:pic>
        <p:nvPicPr>
          <p:cNvPr id="6" name="图片 5"/>
          <p:cNvPicPr>
            <a:picLocks noChangeAspect="1"/>
          </p:cNvPicPr>
          <p:nvPr/>
        </p:nvPicPr>
        <p:blipFill>
          <a:blip r:embed="rId1" cstate="screen"/>
          <a:stretch>
            <a:fillRect/>
          </a:stretch>
        </p:blipFill>
        <p:spPr>
          <a:xfrm>
            <a:off x="9206684" y="125642"/>
            <a:ext cx="2206708" cy="651600"/>
          </a:xfrm>
          <a:prstGeom prst="rect">
            <a:avLst/>
          </a:prstGeom>
        </p:spPr>
      </p:pic>
      <p:sp>
        <p:nvSpPr>
          <p:cNvPr id="32" name="文本框 9"/>
          <p:cNvSpPr txBox="1"/>
          <p:nvPr/>
        </p:nvSpPr>
        <p:spPr>
          <a:xfrm>
            <a:off x="794476" y="192026"/>
            <a:ext cx="8134120" cy="311785"/>
          </a:xfrm>
          <a:prstGeom prst="rect">
            <a:avLst/>
          </a:prstGeom>
          <a:noFill/>
        </p:spPr>
        <p:txBody>
          <a:bodyPr wrap="square" lIns="64786" tIns="32393" rIns="64786" bIns="32393" rtlCol="0">
            <a:spAutoFit/>
          </a:bodyPr>
          <a:lstStyle/>
          <a:p>
            <a:pPr marL="0" lvl="1"/>
            <a:r>
              <a:rPr lang="zh-CN" altLang="en-US" sz="1605" dirty="0">
                <a:solidFill>
                  <a:srgbClr val="2F5EB0"/>
                </a:solidFill>
                <a:latin typeface="微软雅黑" panose="020B0503020204020204" pitchFamily="34" charset="-122"/>
                <a:ea typeface="微软雅黑" panose="020B0503020204020204" pitchFamily="34" charset="-122"/>
              </a:rPr>
              <a:t>结论与意义</a:t>
            </a:r>
            <a:endParaRPr lang="zh-CN" altLang="en-US" sz="1605" dirty="0">
              <a:solidFill>
                <a:srgbClr val="2F5EB0"/>
              </a:solidFill>
              <a:latin typeface="微软雅黑" panose="020B0503020204020204" pitchFamily="34" charset="-122"/>
              <a:ea typeface="微软雅黑" panose="020B0503020204020204" pitchFamily="34" charset="-122"/>
            </a:endParaRPr>
          </a:p>
        </p:txBody>
      </p:sp>
      <p:pic>
        <p:nvPicPr>
          <p:cNvPr id="7" name="图片 6" descr="509a4c1279f91cde09f604"/>
          <p:cNvPicPr>
            <a:picLocks noChangeAspect="1"/>
          </p:cNvPicPr>
          <p:nvPr/>
        </p:nvPicPr>
        <p:blipFill>
          <a:blip r:embed="rId2"/>
          <a:stretch>
            <a:fillRect/>
          </a:stretch>
        </p:blipFill>
        <p:spPr>
          <a:xfrm>
            <a:off x="482600" y="1012190"/>
            <a:ext cx="4909185" cy="32740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flipH="1">
            <a:off x="1" y="4272795"/>
            <a:ext cx="3809356" cy="2076844"/>
            <a:chOff x="5917425" y="3435846"/>
            <a:chExt cx="3226575" cy="1707654"/>
          </a:xfrm>
        </p:grpSpPr>
        <p:pic>
          <p:nvPicPr>
            <p:cNvPr id="3" name="Picture 2"/>
            <p:cNvPicPr>
              <a:picLocks noChangeAspect="1" noChangeArrowheads="1"/>
            </p:cNvPicPr>
            <p:nvPr/>
          </p:nvPicPr>
          <p:blipFill rotWithShape="1">
            <a:blip r:embed="rId1" cstate="print">
              <a:extLst>
                <a:ext uri="{BEBA8EAE-BF5A-486C-A8C5-ECC9F3942E4B}">
                  <a14:imgProps xmlns:a14="http://schemas.microsoft.com/office/drawing/2010/main">
                    <a14:imgLayer r:embed="rId2">
                      <a14:imgEffect>
                        <a14:brightnessContrast bright="-40000" contrast="-40000"/>
                      </a14:imgEffect>
                    </a14:imgLayer>
                  </a14:imgProps>
                </a:ext>
                <a:ext uri="{28A0092B-C50C-407E-A947-70E740481C1C}">
                  <a14:useLocalDpi xmlns:a14="http://schemas.microsoft.com/office/drawing/2010/main"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rotWithShape="1">
            <a:blip r:embed="rId1" cstate="print">
              <a:extLst>
                <a:ext uri="{BEBA8EAE-BF5A-486C-A8C5-ECC9F3942E4B}">
                  <a14:imgProps xmlns:a14="http://schemas.microsoft.com/office/drawing/2010/main">
                    <a14:imgLayer r:embed="rId2">
                      <a14:imgEffect>
                        <a14:brightnessContrast bright="-40000" contrast="-40000"/>
                      </a14:imgEffect>
                    </a14:imgLayer>
                  </a14:imgProps>
                </a:ext>
                <a:ext uri="{28A0092B-C50C-407E-A947-70E740481C1C}">
                  <a14:useLocalDpi xmlns:a14="http://schemas.microsoft.com/office/drawing/2010/main"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2" name="组合 11"/>
          <p:cNvGrpSpPr/>
          <p:nvPr/>
        </p:nvGrpSpPr>
        <p:grpSpPr>
          <a:xfrm>
            <a:off x="7478836" y="4235929"/>
            <a:ext cx="4063467" cy="2150575"/>
            <a:chOff x="5917425" y="3435846"/>
            <a:chExt cx="3226575" cy="1707654"/>
          </a:xfrm>
        </p:grpSpPr>
        <p:pic>
          <p:nvPicPr>
            <p:cNvPr id="13" name="Picture 2"/>
            <p:cNvPicPr>
              <a:picLocks noChangeAspect="1" noChangeArrowheads="1"/>
            </p:cNvPicPr>
            <p:nvPr/>
          </p:nvPicPr>
          <p:blipFill rotWithShape="1">
            <a:blip r:embed="rId1" cstate="print">
              <a:extLst>
                <a:ext uri="{BEBA8EAE-BF5A-486C-A8C5-ECC9F3942E4B}">
                  <a14:imgProps xmlns:a14="http://schemas.microsoft.com/office/drawing/2010/main">
                    <a14:imgLayer r:embed="rId2">
                      <a14:imgEffect>
                        <a14:brightnessContrast bright="-40000" contrast="-40000"/>
                      </a14:imgEffect>
                    </a14:imgLayer>
                  </a14:imgProps>
                </a:ext>
                <a:ext uri="{28A0092B-C50C-407E-A947-70E740481C1C}">
                  <a14:useLocalDpi xmlns:a14="http://schemas.microsoft.com/office/drawing/2010/main"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p:cNvPicPr>
              <a:picLocks noChangeAspect="1" noChangeArrowheads="1"/>
            </p:cNvPicPr>
            <p:nvPr/>
          </p:nvPicPr>
          <p:blipFill rotWithShape="1">
            <a:blip r:embed="rId1" cstate="print">
              <a:extLst>
                <a:ext uri="{BEBA8EAE-BF5A-486C-A8C5-ECC9F3942E4B}">
                  <a14:imgProps xmlns:a14="http://schemas.microsoft.com/office/drawing/2010/main">
                    <a14:imgLayer r:embed="rId2">
                      <a14:imgEffect>
                        <a14:brightnessContrast bright="-40000" contrast="-40000"/>
                      </a14:imgEffect>
                    </a14:imgLayer>
                  </a14:imgProps>
                </a:ext>
                <a:ext uri="{28A0092B-C50C-407E-A947-70E740481C1C}">
                  <a14:useLocalDpi xmlns:a14="http://schemas.microsoft.com/office/drawing/2010/main"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6" name="矩形 15"/>
          <p:cNvSpPr/>
          <p:nvPr/>
        </p:nvSpPr>
        <p:spPr>
          <a:xfrm>
            <a:off x="2359033" y="1947626"/>
            <a:ext cx="9183270" cy="2288303"/>
          </a:xfrm>
          <a:prstGeom prst="rect">
            <a:avLst/>
          </a:prstGeom>
          <a:solidFill>
            <a:schemeClr val="bg1">
              <a:lumMod val="50000"/>
              <a:alpha val="1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7" name="TextBox 7"/>
          <p:cNvSpPr>
            <a:spLocks noChangeArrowheads="1"/>
          </p:cNvSpPr>
          <p:nvPr/>
        </p:nvSpPr>
        <p:spPr bwMode="auto">
          <a:xfrm>
            <a:off x="3030282" y="2612030"/>
            <a:ext cx="7840772" cy="95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zh-CN" altLang="en-US" sz="6235"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谢  谢  观  看</a:t>
            </a:r>
            <a:endParaRPr lang="zh-CN" altLang="en-US" sz="6235"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矩形 18"/>
          <p:cNvSpPr/>
          <p:nvPr/>
        </p:nvSpPr>
        <p:spPr>
          <a:xfrm>
            <a:off x="1" y="6369201"/>
            <a:ext cx="11520488" cy="110179"/>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pic>
        <p:nvPicPr>
          <p:cNvPr id="5" name="图片 4"/>
          <p:cNvPicPr>
            <a:picLocks noChangeAspect="1"/>
          </p:cNvPicPr>
          <p:nvPr/>
        </p:nvPicPr>
        <p:blipFill>
          <a:blip r:embed="rId3" cstate="screen"/>
          <a:stretch>
            <a:fillRect/>
          </a:stretch>
        </p:blipFill>
        <p:spPr>
          <a:xfrm>
            <a:off x="431652" y="125642"/>
            <a:ext cx="2206708" cy="651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5"/>
          <p:cNvSpPr/>
          <p:nvPr/>
        </p:nvSpPr>
        <p:spPr bwMode="auto">
          <a:xfrm>
            <a:off x="4263712" y="-25075"/>
            <a:ext cx="2992207" cy="1266591"/>
          </a:xfrm>
          <a:custGeom>
            <a:avLst/>
            <a:gdLst/>
            <a:ahLst/>
            <a:cxnLst/>
            <a:rect l="l" t="t" r="r" b="b"/>
            <a:pathLst>
              <a:path w="1212931" h="513429">
                <a:moveTo>
                  <a:pt x="0" y="0"/>
                </a:moveTo>
                <a:lnTo>
                  <a:pt x="1212931" y="0"/>
                </a:lnTo>
                <a:cubicBezTo>
                  <a:pt x="1210875" y="8189"/>
                  <a:pt x="1207259" y="15721"/>
                  <a:pt x="1202896" y="22772"/>
                </a:cubicBezTo>
                <a:lnTo>
                  <a:pt x="956422" y="454561"/>
                </a:lnTo>
                <a:cubicBezTo>
                  <a:pt x="946115" y="471761"/>
                  <a:pt x="931774" y="486697"/>
                  <a:pt x="913401" y="497559"/>
                </a:cubicBezTo>
                <a:cubicBezTo>
                  <a:pt x="894131" y="508874"/>
                  <a:pt x="873069" y="513853"/>
                  <a:pt x="852006" y="513401"/>
                </a:cubicBezTo>
                <a:lnTo>
                  <a:pt x="358161" y="513401"/>
                </a:lnTo>
                <a:cubicBezTo>
                  <a:pt x="338443" y="513401"/>
                  <a:pt x="317829" y="508422"/>
                  <a:pt x="299456" y="497559"/>
                </a:cubicBezTo>
                <a:cubicBezTo>
                  <a:pt x="281082" y="486697"/>
                  <a:pt x="266294" y="471761"/>
                  <a:pt x="256435" y="454109"/>
                </a:cubicBezTo>
                <a:lnTo>
                  <a:pt x="8616" y="20509"/>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86381" tIns="43191" rIns="86381" bIns="43191" numCol="1" anchor="t" anchorCtr="0" compatLnSpc="1"/>
          <a:lstStyle/>
          <a:p>
            <a:endParaRPr lang="zh-CN" altLang="en-US" sz="1605"/>
          </a:p>
        </p:txBody>
      </p:sp>
      <p:sp>
        <p:nvSpPr>
          <p:cNvPr id="67" name="TextBox 59"/>
          <p:cNvSpPr txBox="1">
            <a:spLocks noChangeArrowheads="1"/>
          </p:cNvSpPr>
          <p:nvPr/>
        </p:nvSpPr>
        <p:spPr bwMode="auto">
          <a:xfrm>
            <a:off x="4195687" y="398539"/>
            <a:ext cx="3129114" cy="137691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863600">
              <a:lnSpc>
                <a:spcPct val="120000"/>
              </a:lnSpc>
              <a:defRPr/>
            </a:pPr>
            <a:r>
              <a:rPr lang="zh-CN" altLang="en-US" sz="4535" b="1" kern="0" dirty="0">
                <a:solidFill>
                  <a:schemeClr val="bg1"/>
                </a:solidFill>
                <a:latin typeface="微软雅黑" panose="020B0503020204020204" pitchFamily="34" charset="-122"/>
                <a:ea typeface="微软雅黑" panose="020B0503020204020204" pitchFamily="34" charset="-122"/>
              </a:rPr>
              <a:t>目录</a:t>
            </a:r>
            <a:r>
              <a:rPr lang="zh-CN" altLang="en-US" sz="3780" b="1" kern="0" dirty="0">
                <a:solidFill>
                  <a:schemeClr val="bg1"/>
                </a:solidFill>
                <a:latin typeface="微软雅黑" panose="020B0503020204020204" pitchFamily="34" charset="-122"/>
                <a:ea typeface="微软雅黑" panose="020B0503020204020204" pitchFamily="34" charset="-122"/>
              </a:rPr>
              <a:t> </a:t>
            </a:r>
            <a:endParaRPr lang="en-US" altLang="zh-CN" sz="3780" b="1" kern="0" dirty="0">
              <a:solidFill>
                <a:schemeClr val="bg1"/>
              </a:solidFill>
              <a:latin typeface="微软雅黑" panose="020B0503020204020204" pitchFamily="34" charset="-122"/>
              <a:ea typeface="微软雅黑" panose="020B0503020204020204" pitchFamily="34" charset="-122"/>
            </a:endParaRPr>
          </a:p>
          <a:p>
            <a:pPr algn="ctr" defTabSz="863600">
              <a:lnSpc>
                <a:spcPct val="120000"/>
              </a:lnSpc>
              <a:defRPr/>
            </a:pPr>
            <a:r>
              <a:rPr lang="en-US" altLang="zh-CN" sz="2645" kern="0" dirty="0">
                <a:solidFill>
                  <a:srgbClr val="2F5EB0"/>
                </a:solidFill>
                <a:latin typeface="微软雅黑" panose="020B0503020204020204" pitchFamily="34" charset="-122"/>
                <a:ea typeface="微软雅黑" panose="020B0503020204020204" pitchFamily="34" charset="-122"/>
              </a:rPr>
              <a:t>Contents</a:t>
            </a:r>
            <a:endParaRPr lang="en-US" altLang="ko-KR" sz="2645" kern="0" dirty="0">
              <a:solidFill>
                <a:srgbClr val="2F5EB0"/>
              </a:solidFill>
              <a:latin typeface="微软雅黑" panose="020B0503020204020204" pitchFamily="34" charset="-122"/>
              <a:ea typeface="微软雅黑" panose="020B0503020204020204" pitchFamily="34" charset="-122"/>
            </a:endParaRPr>
          </a:p>
        </p:txBody>
      </p:sp>
      <p:sp>
        <p:nvSpPr>
          <p:cNvPr id="69" name="Freeform 5"/>
          <p:cNvSpPr/>
          <p:nvPr/>
        </p:nvSpPr>
        <p:spPr bwMode="auto">
          <a:xfrm>
            <a:off x="2351354" y="2864327"/>
            <a:ext cx="1118487" cy="100844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86381" tIns="43191" rIns="86381" bIns="43191" numCol="1" anchor="t" anchorCtr="0" compatLnSpc="1"/>
          <a:lstStyle/>
          <a:p>
            <a:endParaRPr lang="zh-CN" altLang="en-US" sz="1605">
              <a:solidFill>
                <a:srgbClr val="3CCCC7"/>
              </a:solidFill>
            </a:endParaRPr>
          </a:p>
        </p:txBody>
      </p:sp>
      <p:sp>
        <p:nvSpPr>
          <p:cNvPr id="70" name="文本框 9"/>
          <p:cNvSpPr txBox="1"/>
          <p:nvPr/>
        </p:nvSpPr>
        <p:spPr>
          <a:xfrm>
            <a:off x="1929220" y="3995430"/>
            <a:ext cx="1986691" cy="354965"/>
          </a:xfrm>
          <a:prstGeom prst="rect">
            <a:avLst/>
          </a:prstGeom>
          <a:noFill/>
        </p:spPr>
        <p:txBody>
          <a:bodyPr wrap="square" lIns="64786" tIns="32393" rIns="64786" bIns="32393" rtlCol="0">
            <a:spAutoFit/>
          </a:bodyPr>
          <a:lstStyle/>
          <a:p>
            <a:pPr marL="0" lvl="1" algn="ctr"/>
            <a:r>
              <a:rPr lang="zh-CN" altLang="en-US" sz="1890" b="1" dirty="0">
                <a:solidFill>
                  <a:srgbClr val="2F5EB0"/>
                </a:solidFill>
                <a:latin typeface="微软雅黑" panose="020B0503020204020204" pitchFamily="34" charset="-122"/>
                <a:ea typeface="微软雅黑" panose="020B0503020204020204" pitchFamily="34" charset="-122"/>
              </a:rPr>
              <a:t>研究背景</a:t>
            </a:r>
            <a:endParaRPr lang="zh-CN" altLang="en-US" sz="1890" b="1" dirty="0">
              <a:solidFill>
                <a:srgbClr val="2F5EB0"/>
              </a:solidFill>
              <a:latin typeface="微软雅黑" panose="020B0503020204020204" pitchFamily="34" charset="-122"/>
              <a:ea typeface="微软雅黑" panose="020B0503020204020204" pitchFamily="34" charset="-122"/>
            </a:endParaRPr>
          </a:p>
        </p:txBody>
      </p:sp>
      <p:sp>
        <p:nvSpPr>
          <p:cNvPr id="72" name="Freeform 5"/>
          <p:cNvSpPr/>
          <p:nvPr/>
        </p:nvSpPr>
        <p:spPr bwMode="auto">
          <a:xfrm>
            <a:off x="5200366" y="2833847"/>
            <a:ext cx="1118487" cy="100844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86381" tIns="43191" rIns="86381" bIns="43191" numCol="1" anchor="t" anchorCtr="0" compatLnSpc="1"/>
          <a:lstStyle/>
          <a:p>
            <a:endParaRPr lang="zh-CN" altLang="en-US" sz="1605"/>
          </a:p>
        </p:txBody>
      </p:sp>
      <p:sp>
        <p:nvSpPr>
          <p:cNvPr id="73" name="Freeform 5"/>
          <p:cNvSpPr/>
          <p:nvPr/>
        </p:nvSpPr>
        <p:spPr bwMode="auto">
          <a:xfrm>
            <a:off x="7819615" y="2844642"/>
            <a:ext cx="1118487" cy="100844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86381" tIns="43191" rIns="86381" bIns="43191" numCol="1" anchor="t" anchorCtr="0" compatLnSpc="1"/>
          <a:lstStyle/>
          <a:p>
            <a:endParaRPr lang="zh-CN" altLang="en-US" sz="1605">
              <a:solidFill>
                <a:srgbClr val="3CCCC7"/>
              </a:solidFill>
            </a:endParaRPr>
          </a:p>
        </p:txBody>
      </p:sp>
      <p:sp>
        <p:nvSpPr>
          <p:cNvPr id="76" name="KSO_Shape"/>
          <p:cNvSpPr/>
          <p:nvPr/>
        </p:nvSpPr>
        <p:spPr bwMode="auto">
          <a:xfrm>
            <a:off x="5476687" y="3076034"/>
            <a:ext cx="555020" cy="549471"/>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7"/>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7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sz="1605">
              <a:solidFill>
                <a:srgbClr val="1C666E"/>
              </a:solidFill>
              <a:ea typeface="宋体" panose="02010600030101010101" pitchFamily="2" charset="-122"/>
            </a:endParaRPr>
          </a:p>
        </p:txBody>
      </p:sp>
      <p:sp>
        <p:nvSpPr>
          <p:cNvPr id="79" name="文本框 9"/>
          <p:cNvSpPr txBox="1"/>
          <p:nvPr/>
        </p:nvSpPr>
        <p:spPr>
          <a:xfrm>
            <a:off x="4767186" y="3995430"/>
            <a:ext cx="1986691" cy="354965"/>
          </a:xfrm>
          <a:prstGeom prst="rect">
            <a:avLst/>
          </a:prstGeom>
          <a:noFill/>
        </p:spPr>
        <p:txBody>
          <a:bodyPr wrap="square" lIns="64786" tIns="32393" rIns="64786" bIns="32393" rtlCol="0">
            <a:spAutoFit/>
          </a:bodyPr>
          <a:lstStyle/>
          <a:p>
            <a:pPr marL="0" lvl="1" algn="ctr"/>
            <a:r>
              <a:rPr lang="zh-CN" altLang="en-US" sz="1890" b="1" dirty="0">
                <a:solidFill>
                  <a:srgbClr val="2F5EB0"/>
                </a:solidFill>
                <a:latin typeface="微软雅黑" panose="020B0503020204020204" pitchFamily="34" charset="-122"/>
                <a:ea typeface="微软雅黑" panose="020B0503020204020204" pitchFamily="34" charset="-122"/>
              </a:rPr>
              <a:t>数据模型</a:t>
            </a:r>
            <a:endParaRPr lang="zh-CN" altLang="en-US" sz="1135" dirty="0">
              <a:solidFill>
                <a:srgbClr val="2F5EB0"/>
              </a:solidFill>
              <a:latin typeface="微软雅黑" panose="020B0503020204020204" pitchFamily="34" charset="-122"/>
              <a:ea typeface="微软雅黑" panose="020B0503020204020204" pitchFamily="34" charset="-122"/>
            </a:endParaRPr>
          </a:p>
        </p:txBody>
      </p:sp>
      <p:sp>
        <p:nvSpPr>
          <p:cNvPr id="80" name="文本框 9"/>
          <p:cNvSpPr txBox="1"/>
          <p:nvPr/>
        </p:nvSpPr>
        <p:spPr>
          <a:xfrm>
            <a:off x="7437478" y="3995430"/>
            <a:ext cx="1986691" cy="354965"/>
          </a:xfrm>
          <a:prstGeom prst="rect">
            <a:avLst/>
          </a:prstGeom>
          <a:noFill/>
        </p:spPr>
        <p:txBody>
          <a:bodyPr wrap="square" lIns="64786" tIns="32393" rIns="64786" bIns="32393" rtlCol="0">
            <a:spAutoFit/>
          </a:bodyPr>
          <a:lstStyle/>
          <a:p>
            <a:pPr marL="0" lvl="1" algn="ctr"/>
            <a:r>
              <a:rPr lang="zh-CN" altLang="en-US" sz="1890" b="1" dirty="0">
                <a:solidFill>
                  <a:srgbClr val="2F5EB0"/>
                </a:solidFill>
                <a:latin typeface="微软雅黑" panose="020B0503020204020204" pitchFamily="34" charset="-122"/>
                <a:ea typeface="微软雅黑" panose="020B0503020204020204" pitchFamily="34" charset="-122"/>
              </a:rPr>
              <a:t>结论及意义</a:t>
            </a:r>
            <a:endParaRPr lang="zh-CN" altLang="en-US" sz="1135" dirty="0">
              <a:solidFill>
                <a:srgbClr val="2F5EB0"/>
              </a:solidFill>
              <a:latin typeface="微软雅黑" panose="020B0503020204020204" pitchFamily="34" charset="-122"/>
              <a:ea typeface="微软雅黑" panose="020B0503020204020204" pitchFamily="34" charset="-122"/>
            </a:endParaRPr>
          </a:p>
        </p:txBody>
      </p:sp>
      <p:sp>
        <p:nvSpPr>
          <p:cNvPr id="82" name="KSO_Shape"/>
          <p:cNvSpPr/>
          <p:nvPr/>
        </p:nvSpPr>
        <p:spPr bwMode="auto">
          <a:xfrm>
            <a:off x="8133595" y="3093203"/>
            <a:ext cx="490526" cy="490526"/>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7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7"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7"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7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7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sz="1605">
              <a:solidFill>
                <a:schemeClr val="bg1"/>
              </a:solidFill>
              <a:latin typeface="微软雅黑" panose="020B0503020204020204" pitchFamily="34" charset="-122"/>
              <a:ea typeface="微软雅黑" panose="020B0503020204020204" pitchFamily="34" charset="-122"/>
            </a:endParaRPr>
          </a:p>
        </p:txBody>
      </p:sp>
      <p:sp>
        <p:nvSpPr>
          <p:cNvPr id="83" name="KSO_Shape"/>
          <p:cNvSpPr/>
          <p:nvPr/>
        </p:nvSpPr>
        <p:spPr bwMode="auto">
          <a:xfrm>
            <a:off x="2645933" y="3158768"/>
            <a:ext cx="553265" cy="419559"/>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sz="1605">
              <a:solidFill>
                <a:schemeClr val="bg1"/>
              </a:solidFill>
              <a:latin typeface="微软雅黑" panose="020B0503020204020204" pitchFamily="34" charset="-122"/>
              <a:ea typeface="微软雅黑" panose="020B0503020204020204" pitchFamily="34" charset="-122"/>
            </a:endParaRPr>
          </a:p>
        </p:txBody>
      </p:sp>
      <p:sp>
        <p:nvSpPr>
          <p:cNvPr id="84" name="矩形 83"/>
          <p:cNvSpPr/>
          <p:nvPr/>
        </p:nvSpPr>
        <p:spPr>
          <a:xfrm flipH="1">
            <a:off x="-1" y="6165129"/>
            <a:ext cx="11520489" cy="340566"/>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85" name="矩形 84"/>
          <p:cNvSpPr/>
          <p:nvPr/>
        </p:nvSpPr>
        <p:spPr>
          <a:xfrm flipH="1">
            <a:off x="-2" y="6232263"/>
            <a:ext cx="11520489" cy="2729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86" name="矩形 5"/>
          <p:cNvSpPr/>
          <p:nvPr/>
        </p:nvSpPr>
        <p:spPr>
          <a:xfrm>
            <a:off x="9424625" y="6134708"/>
            <a:ext cx="961958" cy="105629"/>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87" name="矩形 86"/>
          <p:cNvSpPr/>
          <p:nvPr/>
        </p:nvSpPr>
        <p:spPr>
          <a:xfrm>
            <a:off x="9510569" y="6134708"/>
            <a:ext cx="1011370" cy="3705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89" name="TextBox 88"/>
          <p:cNvSpPr txBox="1"/>
          <p:nvPr/>
        </p:nvSpPr>
        <p:spPr>
          <a:xfrm>
            <a:off x="12766738" y="6642092"/>
            <a:ext cx="800219" cy="339452"/>
          </a:xfrm>
          <a:prstGeom prst="rect">
            <a:avLst/>
          </a:prstGeom>
          <a:noFill/>
        </p:spPr>
        <p:txBody>
          <a:bodyPr wrap="none" rtlCol="0">
            <a:spAutoFit/>
          </a:bodyPr>
          <a:lstStyle/>
          <a:p>
            <a:r>
              <a:rPr lang="zh-CN" altLang="en-US" sz="1605" dirty="0"/>
              <a:t>延时符</a:t>
            </a:r>
            <a:endParaRPr lang="zh-CN" altLang="en-US" sz="1605" dirty="0"/>
          </a:p>
        </p:txBody>
      </p:sp>
      <p:pic>
        <p:nvPicPr>
          <p:cNvPr id="2" name="图片 1"/>
          <p:cNvPicPr>
            <a:picLocks noChangeAspect="1"/>
          </p:cNvPicPr>
          <p:nvPr/>
        </p:nvPicPr>
        <p:blipFill>
          <a:blip r:embed="rId1" cstate="screen"/>
          <a:stretch>
            <a:fillRect/>
          </a:stretch>
        </p:blipFill>
        <p:spPr>
          <a:xfrm>
            <a:off x="9206684" y="125642"/>
            <a:ext cx="2206708" cy="651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793"/>
            <a:ext cx="930524" cy="5509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nvGrpSpPr>
          <p:cNvPr id="3" name="组合 2"/>
          <p:cNvGrpSpPr/>
          <p:nvPr/>
        </p:nvGrpSpPr>
        <p:grpSpPr>
          <a:xfrm>
            <a:off x="182258" y="793"/>
            <a:ext cx="544194" cy="790422"/>
            <a:chOff x="841003" y="360040"/>
            <a:chExt cx="504056" cy="836712"/>
          </a:xfrm>
          <a:gradFill>
            <a:gsLst>
              <a:gs pos="0">
                <a:srgbClr val="0E1A40"/>
              </a:gs>
              <a:gs pos="100000">
                <a:srgbClr val="2F5EB0"/>
              </a:gs>
            </a:gsLst>
            <a:lin ang="13800000" scaled="0"/>
          </a:gradFill>
        </p:grpSpPr>
        <p:sp>
          <p:nvSpPr>
            <p:cNvPr id="4" name="矩形 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5" name="等腰三角形 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sp>
        <p:nvSpPr>
          <p:cNvPr id="9" name="矩形 8"/>
          <p:cNvSpPr/>
          <p:nvPr/>
        </p:nvSpPr>
        <p:spPr>
          <a:xfrm flipH="1">
            <a:off x="-1" y="6165129"/>
            <a:ext cx="11520489" cy="340566"/>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0" name="矩形 9"/>
          <p:cNvSpPr/>
          <p:nvPr/>
        </p:nvSpPr>
        <p:spPr>
          <a:xfrm flipH="1">
            <a:off x="-2" y="6232263"/>
            <a:ext cx="11520489" cy="2729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1" name="矩形 5"/>
          <p:cNvSpPr/>
          <p:nvPr/>
        </p:nvSpPr>
        <p:spPr>
          <a:xfrm>
            <a:off x="9424625" y="6134708"/>
            <a:ext cx="961958" cy="105629"/>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2" name="矩形 11"/>
          <p:cNvSpPr/>
          <p:nvPr/>
        </p:nvSpPr>
        <p:spPr>
          <a:xfrm>
            <a:off x="9510569" y="6134708"/>
            <a:ext cx="1011370" cy="3705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4" name="KSO_Shape"/>
          <p:cNvSpPr/>
          <p:nvPr/>
        </p:nvSpPr>
        <p:spPr bwMode="auto">
          <a:xfrm>
            <a:off x="316039" y="241315"/>
            <a:ext cx="276632" cy="209779"/>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sz="1605">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794262" y="519640"/>
            <a:ext cx="566617" cy="38259"/>
          </a:xfrm>
          <a:prstGeom prst="rect">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4782" tIns="32390" rIns="64782" bIns="32390" rtlCol="0" anchor="ctr"/>
          <a:lstStyle/>
          <a:p>
            <a:pPr algn="ctr"/>
            <a:endParaRPr lang="zh-CN" altLang="en-US" sz="1605">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8" name="矩形 17"/>
          <p:cNvSpPr/>
          <p:nvPr/>
        </p:nvSpPr>
        <p:spPr>
          <a:xfrm>
            <a:off x="1360492" y="519640"/>
            <a:ext cx="1147781" cy="38259"/>
          </a:xfrm>
          <a:prstGeom prst="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4782" tIns="32390" rIns="64782" bIns="32390" rtlCol="0" anchor="ctr"/>
          <a:lstStyle/>
          <a:p>
            <a:pPr algn="ctr"/>
            <a:endParaRPr lang="zh-CN" altLang="en-US" sz="1605">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9" name="矩形 47"/>
          <p:cNvSpPr>
            <a:spLocks noChangeArrowheads="1"/>
          </p:cNvSpPr>
          <p:nvPr/>
        </p:nvSpPr>
        <p:spPr bwMode="auto">
          <a:xfrm>
            <a:off x="5660562" y="1012176"/>
            <a:ext cx="4395004" cy="2453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4779" tIns="32390" rIns="64779" bIns="32390">
            <a:spAutoFit/>
          </a:bodyPr>
          <a:lstStyle/>
          <a:p>
            <a:pPr>
              <a:lnSpc>
                <a:spcPct val="130000"/>
              </a:lnSpc>
              <a:spcBef>
                <a:spcPct val="0"/>
              </a:spcBef>
            </a:pPr>
            <a:r>
              <a:rPr lang="en-US" altLang="zh-CN"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自动驾驶汽车是实现智慧城市的重要部分。自动驾驶汽车的发展导致对高度精确和详细的机器可读地图的需求增加。为了满足这种需求，正在研究高清（HD）地图。HD地图是扩展的三维地图，往往会在驾驶环境中包含足够的详细信息，以供机器使用。商业公司和研究所对这个问题很感兴趣。几家公司已经定义了其商业高清地图格式，但是有观点认为现有的高清地图格式对研究不够友好。在这篇文献中，提出一种基于节点边缘模型的高清地图数据模型，这种模型对研究友好。</a:t>
            </a:r>
            <a:endParaRPr lang="zh-CN" altLang="en-US"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TextBox 26"/>
          <p:cNvSpPr txBox="1"/>
          <p:nvPr/>
        </p:nvSpPr>
        <p:spPr>
          <a:xfrm>
            <a:off x="12766738" y="6642092"/>
            <a:ext cx="800219" cy="339452"/>
          </a:xfrm>
          <a:prstGeom prst="rect">
            <a:avLst/>
          </a:prstGeom>
          <a:noFill/>
        </p:spPr>
        <p:txBody>
          <a:bodyPr wrap="none" rtlCol="0">
            <a:spAutoFit/>
          </a:bodyPr>
          <a:lstStyle/>
          <a:p>
            <a:r>
              <a:rPr lang="zh-CN" altLang="en-US" sz="1605" dirty="0"/>
              <a:t>延时符</a:t>
            </a:r>
            <a:endParaRPr lang="zh-CN" altLang="en-US" sz="1605" dirty="0"/>
          </a:p>
        </p:txBody>
      </p:sp>
      <p:pic>
        <p:nvPicPr>
          <p:cNvPr id="6" name="图片 5"/>
          <p:cNvPicPr>
            <a:picLocks noChangeAspect="1"/>
          </p:cNvPicPr>
          <p:nvPr/>
        </p:nvPicPr>
        <p:blipFill>
          <a:blip r:embed="rId1" cstate="screen"/>
          <a:stretch>
            <a:fillRect/>
          </a:stretch>
        </p:blipFill>
        <p:spPr>
          <a:xfrm>
            <a:off x="9206684" y="125642"/>
            <a:ext cx="2206708" cy="651600"/>
          </a:xfrm>
          <a:prstGeom prst="rect">
            <a:avLst/>
          </a:prstGeom>
        </p:spPr>
      </p:pic>
      <p:sp>
        <p:nvSpPr>
          <p:cNvPr id="32" name="文本框 9"/>
          <p:cNvSpPr txBox="1"/>
          <p:nvPr/>
        </p:nvSpPr>
        <p:spPr>
          <a:xfrm>
            <a:off x="794476" y="192026"/>
            <a:ext cx="8134120" cy="311785"/>
          </a:xfrm>
          <a:prstGeom prst="rect">
            <a:avLst/>
          </a:prstGeom>
          <a:noFill/>
        </p:spPr>
        <p:txBody>
          <a:bodyPr wrap="square" lIns="64786" tIns="32393" rIns="64786" bIns="32393" rtlCol="0">
            <a:spAutoFit/>
          </a:bodyPr>
          <a:lstStyle/>
          <a:p>
            <a:pPr marL="0" lvl="1"/>
            <a:r>
              <a:rPr lang="zh-CN" altLang="en-US" sz="1605" dirty="0">
                <a:solidFill>
                  <a:srgbClr val="2F5EB0"/>
                </a:solidFill>
                <a:latin typeface="微软雅黑" panose="020B0503020204020204" pitchFamily="34" charset="-122"/>
                <a:ea typeface="微软雅黑" panose="020B0503020204020204" pitchFamily="34" charset="-122"/>
              </a:rPr>
              <a:t>研究背景</a:t>
            </a:r>
            <a:endParaRPr lang="zh-CN" altLang="en-US" sz="1605" dirty="0">
              <a:solidFill>
                <a:srgbClr val="2F5EB0"/>
              </a:solidFill>
              <a:latin typeface="微软雅黑" panose="020B0503020204020204" pitchFamily="34" charset="-122"/>
              <a:ea typeface="微软雅黑" panose="020B0503020204020204" pitchFamily="34" charset="-122"/>
            </a:endParaRPr>
          </a:p>
        </p:txBody>
      </p:sp>
      <p:pic>
        <p:nvPicPr>
          <p:cNvPr id="7" name="图片 6" descr="509a4c1279f91cde09f604"/>
          <p:cNvPicPr>
            <a:picLocks noChangeAspect="1"/>
          </p:cNvPicPr>
          <p:nvPr/>
        </p:nvPicPr>
        <p:blipFill>
          <a:blip r:embed="rId2"/>
          <a:stretch>
            <a:fillRect/>
          </a:stretch>
        </p:blipFill>
        <p:spPr>
          <a:xfrm>
            <a:off x="482600" y="1012190"/>
            <a:ext cx="4909185" cy="32740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1" y="6165129"/>
            <a:ext cx="11520489" cy="340566"/>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0" name="矩形 9"/>
          <p:cNvSpPr/>
          <p:nvPr/>
        </p:nvSpPr>
        <p:spPr>
          <a:xfrm flipH="1">
            <a:off x="-2" y="6232263"/>
            <a:ext cx="11520489" cy="2729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1" name="矩形 5"/>
          <p:cNvSpPr/>
          <p:nvPr/>
        </p:nvSpPr>
        <p:spPr>
          <a:xfrm>
            <a:off x="9424625" y="6134708"/>
            <a:ext cx="961958" cy="105629"/>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2" name="矩形 11"/>
          <p:cNvSpPr/>
          <p:nvPr/>
        </p:nvSpPr>
        <p:spPr>
          <a:xfrm>
            <a:off x="9510569" y="6134708"/>
            <a:ext cx="1011370" cy="3705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27" name="矩形 26"/>
          <p:cNvSpPr/>
          <p:nvPr/>
        </p:nvSpPr>
        <p:spPr>
          <a:xfrm>
            <a:off x="1" y="793"/>
            <a:ext cx="930524" cy="5509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nvGrpSpPr>
          <p:cNvPr id="28" name="组合 27"/>
          <p:cNvGrpSpPr/>
          <p:nvPr/>
        </p:nvGrpSpPr>
        <p:grpSpPr>
          <a:xfrm>
            <a:off x="182258" y="793"/>
            <a:ext cx="544194" cy="790422"/>
            <a:chOff x="841003" y="360040"/>
            <a:chExt cx="504056" cy="836712"/>
          </a:xfrm>
          <a:gradFill>
            <a:gsLst>
              <a:gs pos="0">
                <a:srgbClr val="0E1A40"/>
              </a:gs>
              <a:gs pos="100000">
                <a:srgbClr val="2F5EB0"/>
              </a:gs>
            </a:gsLst>
            <a:lin ang="13800000" scaled="0"/>
          </a:gradFill>
        </p:grpSpPr>
        <p:sp>
          <p:nvSpPr>
            <p:cNvPr id="29" name="矩形 2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30" name="等腰三角形 2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sp>
        <p:nvSpPr>
          <p:cNvPr id="31" name="KSO_Shape"/>
          <p:cNvSpPr/>
          <p:nvPr/>
        </p:nvSpPr>
        <p:spPr bwMode="auto">
          <a:xfrm>
            <a:off x="312745" y="247571"/>
            <a:ext cx="283218" cy="21600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7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7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7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7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7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sz="1605">
              <a:solidFill>
                <a:srgbClr val="1C666E"/>
              </a:solidFill>
              <a:ea typeface="宋体" panose="02010600030101010101" pitchFamily="2" charset="-122"/>
            </a:endParaRPr>
          </a:p>
        </p:txBody>
      </p:sp>
      <p:sp>
        <p:nvSpPr>
          <p:cNvPr id="16" name="椭圆 15"/>
          <p:cNvSpPr/>
          <p:nvPr/>
        </p:nvSpPr>
        <p:spPr>
          <a:xfrm>
            <a:off x="7651906" y="1528559"/>
            <a:ext cx="516676" cy="516676"/>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latin typeface="方正兰亭黑简体" panose="02000000000000000000" pitchFamily="2" charset="-122"/>
              <a:ea typeface="方正兰亭黑简体" panose="02000000000000000000" pitchFamily="2" charset="-122"/>
            </a:endParaRPr>
          </a:p>
        </p:txBody>
      </p:sp>
      <p:sp>
        <p:nvSpPr>
          <p:cNvPr id="17" name="标题 4"/>
          <p:cNvSpPr txBox="1"/>
          <p:nvPr/>
        </p:nvSpPr>
        <p:spPr>
          <a:xfrm>
            <a:off x="7679424" y="1617900"/>
            <a:ext cx="489158" cy="340122"/>
          </a:xfrm>
          <a:prstGeom prst="rect">
            <a:avLst/>
          </a:prstGeom>
        </p:spPr>
        <p:txBody>
          <a:bodyPr vert="horz" lIns="86381" tIns="43191" rIns="86381" bIns="4319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700" b="1" dirty="0">
                <a:solidFill>
                  <a:schemeClr val="bg1"/>
                </a:solidFill>
                <a:latin typeface="方正兰亭黑简体" panose="02000000000000000000" pitchFamily="2" charset="-122"/>
                <a:ea typeface="方正兰亭黑简体" panose="02000000000000000000" pitchFamily="2" charset="-122"/>
              </a:rPr>
              <a:t>01</a:t>
            </a:r>
            <a:endParaRPr lang="en-US" altLang="zh-CN" sz="1700" b="1" dirty="0">
              <a:solidFill>
                <a:schemeClr val="bg1"/>
              </a:solidFill>
              <a:latin typeface="方正兰亭黑简体" panose="02000000000000000000" pitchFamily="2" charset="-122"/>
              <a:ea typeface="方正兰亭黑简体" panose="02000000000000000000" pitchFamily="2" charset="-122"/>
            </a:endParaRPr>
          </a:p>
        </p:txBody>
      </p:sp>
      <p:sp>
        <p:nvSpPr>
          <p:cNvPr id="20" name="椭圆 19"/>
          <p:cNvSpPr/>
          <p:nvPr/>
        </p:nvSpPr>
        <p:spPr>
          <a:xfrm>
            <a:off x="8128314" y="2567893"/>
            <a:ext cx="516676" cy="516676"/>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latin typeface="方正兰亭黑简体" panose="02000000000000000000" pitchFamily="2" charset="-122"/>
              <a:ea typeface="方正兰亭黑简体" panose="02000000000000000000" pitchFamily="2" charset="-122"/>
            </a:endParaRPr>
          </a:p>
        </p:txBody>
      </p:sp>
      <p:sp>
        <p:nvSpPr>
          <p:cNvPr id="21" name="标题 4"/>
          <p:cNvSpPr txBox="1"/>
          <p:nvPr/>
        </p:nvSpPr>
        <p:spPr>
          <a:xfrm>
            <a:off x="8155832" y="2657234"/>
            <a:ext cx="489158" cy="340122"/>
          </a:xfrm>
          <a:prstGeom prst="rect">
            <a:avLst/>
          </a:prstGeom>
        </p:spPr>
        <p:txBody>
          <a:bodyPr vert="horz" lIns="86381" tIns="43191" rIns="86381" bIns="4319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700" b="1" dirty="0">
                <a:solidFill>
                  <a:schemeClr val="bg1"/>
                </a:solidFill>
                <a:latin typeface="方正兰亭黑简体" panose="02000000000000000000" pitchFamily="2" charset="-122"/>
                <a:ea typeface="方正兰亭黑简体" panose="02000000000000000000" pitchFamily="2" charset="-122"/>
              </a:rPr>
              <a:t>02</a:t>
            </a:r>
            <a:endParaRPr lang="en-US" altLang="zh-CN" sz="1700" b="1" dirty="0">
              <a:solidFill>
                <a:schemeClr val="bg1"/>
              </a:solidFill>
              <a:latin typeface="方正兰亭黑简体" panose="02000000000000000000" pitchFamily="2" charset="-122"/>
              <a:ea typeface="方正兰亭黑简体" panose="02000000000000000000" pitchFamily="2" charset="-122"/>
            </a:endParaRPr>
          </a:p>
        </p:txBody>
      </p:sp>
      <p:sp>
        <p:nvSpPr>
          <p:cNvPr id="22" name="椭圆 21"/>
          <p:cNvSpPr/>
          <p:nvPr/>
        </p:nvSpPr>
        <p:spPr>
          <a:xfrm>
            <a:off x="7543243" y="3441835"/>
            <a:ext cx="516676" cy="516676"/>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latin typeface="方正兰亭黑简体" panose="02000000000000000000" pitchFamily="2" charset="-122"/>
              <a:ea typeface="方正兰亭黑简体" panose="02000000000000000000" pitchFamily="2" charset="-122"/>
            </a:endParaRPr>
          </a:p>
        </p:txBody>
      </p:sp>
      <p:sp>
        <p:nvSpPr>
          <p:cNvPr id="23" name="标题 4"/>
          <p:cNvSpPr txBox="1"/>
          <p:nvPr/>
        </p:nvSpPr>
        <p:spPr>
          <a:xfrm>
            <a:off x="7570760" y="3531176"/>
            <a:ext cx="489158" cy="340122"/>
          </a:xfrm>
          <a:prstGeom prst="rect">
            <a:avLst/>
          </a:prstGeom>
        </p:spPr>
        <p:txBody>
          <a:bodyPr vert="horz" lIns="86381" tIns="43191" rIns="86381" bIns="4319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700" b="1" dirty="0">
                <a:solidFill>
                  <a:schemeClr val="bg1"/>
                </a:solidFill>
                <a:latin typeface="方正兰亭黑简体" panose="02000000000000000000" pitchFamily="2" charset="-122"/>
                <a:ea typeface="方正兰亭黑简体" panose="02000000000000000000" pitchFamily="2" charset="-122"/>
              </a:rPr>
              <a:t>03</a:t>
            </a:r>
            <a:endParaRPr lang="en-US" altLang="zh-CN" sz="1700" b="1" dirty="0">
              <a:solidFill>
                <a:schemeClr val="bg1"/>
              </a:solidFill>
              <a:latin typeface="方正兰亭黑简体" panose="02000000000000000000" pitchFamily="2" charset="-122"/>
              <a:ea typeface="方正兰亭黑简体" panose="02000000000000000000" pitchFamily="2" charset="-122"/>
            </a:endParaRPr>
          </a:p>
        </p:txBody>
      </p:sp>
      <p:sp>
        <p:nvSpPr>
          <p:cNvPr id="24" name="椭圆 23"/>
          <p:cNvSpPr/>
          <p:nvPr/>
        </p:nvSpPr>
        <p:spPr>
          <a:xfrm>
            <a:off x="8214595" y="4377029"/>
            <a:ext cx="516676" cy="516676"/>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latin typeface="方正兰亭黑简体" panose="02000000000000000000" pitchFamily="2" charset="-122"/>
              <a:ea typeface="方正兰亭黑简体" panose="02000000000000000000" pitchFamily="2" charset="-122"/>
            </a:endParaRPr>
          </a:p>
        </p:txBody>
      </p:sp>
      <p:sp>
        <p:nvSpPr>
          <p:cNvPr id="25" name="标题 4"/>
          <p:cNvSpPr txBox="1"/>
          <p:nvPr/>
        </p:nvSpPr>
        <p:spPr>
          <a:xfrm>
            <a:off x="8242112" y="4466370"/>
            <a:ext cx="489158" cy="340122"/>
          </a:xfrm>
          <a:prstGeom prst="rect">
            <a:avLst/>
          </a:prstGeom>
        </p:spPr>
        <p:txBody>
          <a:bodyPr vert="horz" lIns="86381" tIns="43191" rIns="86381" bIns="4319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700" b="1" dirty="0">
                <a:solidFill>
                  <a:schemeClr val="bg1"/>
                </a:solidFill>
                <a:latin typeface="方正兰亭黑简体" panose="02000000000000000000" pitchFamily="2" charset="-122"/>
                <a:ea typeface="方正兰亭黑简体" panose="02000000000000000000" pitchFamily="2" charset="-122"/>
              </a:rPr>
              <a:t>04</a:t>
            </a:r>
            <a:endParaRPr lang="en-US" altLang="zh-CN" sz="1700" b="1" dirty="0">
              <a:solidFill>
                <a:schemeClr val="bg1"/>
              </a:solidFill>
              <a:latin typeface="方正兰亭黑简体" panose="02000000000000000000" pitchFamily="2" charset="-122"/>
              <a:ea typeface="方正兰亭黑简体" panose="02000000000000000000" pitchFamily="2" charset="-122"/>
            </a:endParaRPr>
          </a:p>
        </p:txBody>
      </p:sp>
      <p:sp>
        <p:nvSpPr>
          <p:cNvPr id="26" name="Freeform 9"/>
          <p:cNvSpPr/>
          <p:nvPr/>
        </p:nvSpPr>
        <p:spPr bwMode="auto">
          <a:xfrm flipH="1">
            <a:off x="4109412" y="2132309"/>
            <a:ext cx="2788993" cy="1741594"/>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rgbClr val="2F5EB0"/>
          </a:solidFill>
          <a:ln>
            <a:noFill/>
          </a:ln>
          <a:effectLst>
            <a:innerShdw blurRad="63500" dist="50800" dir="13500000">
              <a:prstClr val="black">
                <a:alpha val="50000"/>
              </a:prstClr>
            </a:innerShdw>
          </a:effectLst>
        </p:spPr>
        <p:txBody>
          <a:bodyPr vert="horz" wrap="square" lIns="71342" tIns="35671" rIns="71342" bIns="35671"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13740">
              <a:defRPr/>
            </a:pPr>
            <a:endParaRPr lang="zh-CN" altLang="en-US" sz="1415">
              <a:solidFill>
                <a:sysClr val="windowText" lastClr="000000"/>
              </a:solidFill>
              <a:latin typeface="Calibri" panose="020F0502020204030204"/>
              <a:ea typeface="宋体" panose="02010600030101010101" pitchFamily="2" charset="-122"/>
            </a:endParaRPr>
          </a:p>
        </p:txBody>
      </p:sp>
      <p:sp>
        <p:nvSpPr>
          <p:cNvPr id="33" name="KSO_Shape"/>
          <p:cNvSpPr/>
          <p:nvPr/>
        </p:nvSpPr>
        <p:spPr bwMode="auto">
          <a:xfrm>
            <a:off x="5101346" y="2703481"/>
            <a:ext cx="599248" cy="599248"/>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7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7"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7"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7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7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rgbClr val="FFFFFF"/>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sz="1890">
              <a:solidFill>
                <a:schemeClr val="bg1"/>
              </a:solidFill>
              <a:latin typeface="微软雅黑" panose="020B0503020204020204" pitchFamily="34" charset="-122"/>
              <a:ea typeface="微软雅黑" panose="020B0503020204020204" pitchFamily="34" charset="-122"/>
            </a:endParaRPr>
          </a:p>
        </p:txBody>
      </p:sp>
      <p:sp>
        <p:nvSpPr>
          <p:cNvPr id="34" name="矩形 33"/>
          <p:cNvSpPr/>
          <p:nvPr/>
        </p:nvSpPr>
        <p:spPr>
          <a:xfrm>
            <a:off x="4518073" y="3441818"/>
            <a:ext cx="1972053" cy="333375"/>
          </a:xfrm>
          <a:prstGeom prst="rect">
            <a:avLst/>
          </a:prstGeom>
        </p:spPr>
        <p:txBody>
          <a:bodyPr wrap="square" lIns="86373" tIns="43187" rIns="86373" bIns="43187">
            <a:spAutoFit/>
          </a:bodyPr>
          <a:lstStyle/>
          <a:p>
            <a:pPr algn="ctr">
              <a:spcBef>
                <a:spcPct val="0"/>
              </a:spcBef>
              <a:buFont typeface="Arial" panose="020B0604020202020204" pitchFamily="34" charset="0"/>
              <a:buNone/>
            </a:pPr>
            <a:r>
              <a:rPr lang="zh-CN" altLang="en-US" sz="1605"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现有</a:t>
            </a:r>
            <a:r>
              <a:rPr lang="en-US" altLang="zh-CN" sz="1605"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HD</a:t>
            </a:r>
            <a:r>
              <a:rPr lang="zh-CN" altLang="en-US" sz="1605"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地图优缺点</a:t>
            </a:r>
            <a:endParaRPr lang="zh-CN" altLang="en-US" sz="1605"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 name="矩形 47"/>
          <p:cNvSpPr>
            <a:spLocks noChangeArrowheads="1"/>
          </p:cNvSpPr>
          <p:nvPr/>
        </p:nvSpPr>
        <p:spPr bwMode="auto">
          <a:xfrm>
            <a:off x="8242300" y="1600200"/>
            <a:ext cx="3015615" cy="331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373" tIns="43187" rIns="86373" bIns="431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325" dirty="0">
                <a:solidFill>
                  <a:schemeClr val="tx1">
                    <a:lumMod val="50000"/>
                    <a:lumOff val="50000"/>
                  </a:schemeClr>
                </a:solidFill>
                <a:sym typeface="微软雅黑" panose="020B0503020204020204" pitchFamily="34" charset="-122"/>
              </a:rPr>
              <a:t>可以提供准确且详细的厘米级3D信息</a:t>
            </a:r>
            <a:endParaRPr lang="zh-CN" altLang="en-US" sz="1325" dirty="0">
              <a:solidFill>
                <a:schemeClr val="tx1">
                  <a:lumMod val="50000"/>
                  <a:lumOff val="50000"/>
                </a:schemeClr>
              </a:solidFill>
              <a:sym typeface="微软雅黑" panose="020B0503020204020204" pitchFamily="34" charset="-122"/>
            </a:endParaRPr>
          </a:p>
        </p:txBody>
      </p:sp>
      <p:sp>
        <p:nvSpPr>
          <p:cNvPr id="38" name="矩形 47"/>
          <p:cNvSpPr>
            <a:spLocks noChangeArrowheads="1"/>
          </p:cNvSpPr>
          <p:nvPr/>
        </p:nvSpPr>
        <p:spPr bwMode="auto">
          <a:xfrm>
            <a:off x="8644672" y="2479573"/>
            <a:ext cx="2788993" cy="822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373" tIns="43187" rIns="86373" bIns="431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325" dirty="0">
                <a:solidFill>
                  <a:schemeClr val="tx1">
                    <a:lumMod val="50000"/>
                    <a:lumOff val="50000"/>
                  </a:schemeClr>
                </a:solidFill>
                <a:sym typeface="微软雅黑" panose="020B0503020204020204" pitchFamily="34" charset="-122"/>
              </a:rPr>
              <a:t>帮助车辆更好地确定其位置和方向，从而使自动驾驶汽车能够执行控制操作。</a:t>
            </a:r>
            <a:endParaRPr lang="zh-CN" altLang="en-US" sz="1325" dirty="0">
              <a:solidFill>
                <a:schemeClr val="tx1">
                  <a:lumMod val="50000"/>
                  <a:lumOff val="50000"/>
                </a:schemeClr>
              </a:solidFill>
              <a:sym typeface="微软雅黑" panose="020B0503020204020204" pitchFamily="34" charset="-122"/>
            </a:endParaRPr>
          </a:p>
        </p:txBody>
      </p:sp>
      <p:sp>
        <p:nvSpPr>
          <p:cNvPr id="40" name="矩形 47"/>
          <p:cNvSpPr>
            <a:spLocks noChangeArrowheads="1"/>
          </p:cNvSpPr>
          <p:nvPr/>
        </p:nvSpPr>
        <p:spPr bwMode="auto">
          <a:xfrm>
            <a:off x="8168821" y="3441556"/>
            <a:ext cx="2857017" cy="577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373" tIns="43187" rIns="86373" bIns="431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325" dirty="0">
                <a:solidFill>
                  <a:schemeClr val="tx1">
                    <a:lumMod val="50000"/>
                    <a:lumOff val="50000"/>
                  </a:schemeClr>
                </a:solidFill>
                <a:sym typeface="微软雅黑" panose="020B0503020204020204" pitchFamily="34" charset="-122"/>
              </a:rPr>
              <a:t>可以预测并避免超出传感器范围的潜在风险和障碍</a:t>
            </a:r>
            <a:endParaRPr lang="zh-CN" altLang="en-US" sz="1325" dirty="0">
              <a:solidFill>
                <a:schemeClr val="tx1">
                  <a:lumMod val="50000"/>
                  <a:lumOff val="50000"/>
                </a:schemeClr>
              </a:solidFill>
              <a:sym typeface="微软雅黑" panose="020B0503020204020204" pitchFamily="34" charset="-122"/>
            </a:endParaRPr>
          </a:p>
        </p:txBody>
      </p:sp>
      <p:sp>
        <p:nvSpPr>
          <p:cNvPr id="42" name="矩形 47"/>
          <p:cNvSpPr>
            <a:spLocks noChangeArrowheads="1"/>
          </p:cNvSpPr>
          <p:nvPr/>
        </p:nvSpPr>
        <p:spPr bwMode="auto">
          <a:xfrm>
            <a:off x="8730953" y="4279596"/>
            <a:ext cx="2857017" cy="1068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373" tIns="43187" rIns="86373" bIns="431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325" dirty="0">
                <a:solidFill>
                  <a:schemeClr val="tx1">
                    <a:lumMod val="50000"/>
                    <a:lumOff val="50000"/>
                  </a:schemeClr>
                </a:solidFill>
                <a:sym typeface="微软雅黑" panose="020B0503020204020204" pitchFamily="34" charset="-122"/>
              </a:rPr>
              <a:t>当自动驾驶汽车需要为交通信号灯识别和速度标志识别之类的行为做出反应时，高清地图还能够存储先前的信息。</a:t>
            </a:r>
            <a:endParaRPr lang="zh-CN" altLang="en-US" sz="1325" dirty="0">
              <a:solidFill>
                <a:schemeClr val="tx1">
                  <a:lumMod val="50000"/>
                  <a:lumOff val="50000"/>
                </a:schemeClr>
              </a:solidFill>
              <a:sym typeface="微软雅黑" panose="020B0503020204020204" pitchFamily="34" charset="-122"/>
            </a:endParaRPr>
          </a:p>
        </p:txBody>
      </p:sp>
      <p:sp>
        <p:nvSpPr>
          <p:cNvPr id="44" name="TextBox 43"/>
          <p:cNvSpPr txBox="1"/>
          <p:nvPr/>
        </p:nvSpPr>
        <p:spPr>
          <a:xfrm>
            <a:off x="12766738" y="6642092"/>
            <a:ext cx="800219" cy="339452"/>
          </a:xfrm>
          <a:prstGeom prst="rect">
            <a:avLst/>
          </a:prstGeom>
          <a:noFill/>
        </p:spPr>
        <p:txBody>
          <a:bodyPr wrap="none" rtlCol="0">
            <a:spAutoFit/>
          </a:bodyPr>
          <a:lstStyle/>
          <a:p>
            <a:r>
              <a:rPr lang="zh-CN" altLang="en-US" sz="1605" dirty="0"/>
              <a:t>延时符</a:t>
            </a:r>
            <a:endParaRPr lang="zh-CN" altLang="en-US" sz="1605" dirty="0"/>
          </a:p>
        </p:txBody>
      </p:sp>
      <p:pic>
        <p:nvPicPr>
          <p:cNvPr id="2" name="图片 1"/>
          <p:cNvPicPr>
            <a:picLocks noChangeAspect="1"/>
          </p:cNvPicPr>
          <p:nvPr/>
        </p:nvPicPr>
        <p:blipFill>
          <a:blip r:embed="rId1" cstate="screen"/>
          <a:stretch>
            <a:fillRect/>
          </a:stretch>
        </p:blipFill>
        <p:spPr>
          <a:xfrm>
            <a:off x="9206684" y="125642"/>
            <a:ext cx="2206708" cy="651600"/>
          </a:xfrm>
          <a:prstGeom prst="rect">
            <a:avLst/>
          </a:prstGeom>
        </p:spPr>
      </p:pic>
      <p:sp>
        <p:nvSpPr>
          <p:cNvPr id="58" name="椭圆 57"/>
          <p:cNvSpPr/>
          <p:nvPr/>
        </p:nvSpPr>
        <p:spPr>
          <a:xfrm>
            <a:off x="339881" y="1947024"/>
            <a:ext cx="516676" cy="516676"/>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latin typeface="方正兰亭黑简体" panose="02000000000000000000" pitchFamily="2" charset="-122"/>
              <a:ea typeface="方正兰亭黑简体" panose="02000000000000000000" pitchFamily="2" charset="-122"/>
            </a:endParaRPr>
          </a:p>
        </p:txBody>
      </p:sp>
      <p:sp>
        <p:nvSpPr>
          <p:cNvPr id="59" name="标题 4"/>
          <p:cNvSpPr txBox="1"/>
          <p:nvPr/>
        </p:nvSpPr>
        <p:spPr>
          <a:xfrm>
            <a:off x="367399" y="2036365"/>
            <a:ext cx="489158" cy="340122"/>
          </a:xfrm>
          <a:prstGeom prst="rect">
            <a:avLst/>
          </a:prstGeom>
        </p:spPr>
        <p:txBody>
          <a:bodyPr vert="horz" lIns="86381" tIns="43191" rIns="86381" bIns="4319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700" b="1" dirty="0">
                <a:solidFill>
                  <a:schemeClr val="bg1"/>
                </a:solidFill>
                <a:latin typeface="方正兰亭黑简体" panose="02000000000000000000" pitchFamily="2" charset="-122"/>
                <a:ea typeface="方正兰亭黑简体" panose="02000000000000000000" pitchFamily="2" charset="-122"/>
              </a:rPr>
              <a:t>01</a:t>
            </a:r>
            <a:endParaRPr lang="en-US" altLang="zh-CN" sz="1700" b="1" dirty="0">
              <a:solidFill>
                <a:schemeClr val="bg1"/>
              </a:solidFill>
              <a:latin typeface="方正兰亭黑简体" panose="02000000000000000000" pitchFamily="2" charset="-122"/>
              <a:ea typeface="方正兰亭黑简体" panose="02000000000000000000" pitchFamily="2" charset="-122"/>
            </a:endParaRPr>
          </a:p>
        </p:txBody>
      </p:sp>
      <p:sp>
        <p:nvSpPr>
          <p:cNvPr id="60" name="椭圆 59"/>
          <p:cNvSpPr/>
          <p:nvPr/>
        </p:nvSpPr>
        <p:spPr>
          <a:xfrm>
            <a:off x="816289" y="2899363"/>
            <a:ext cx="516676" cy="516676"/>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latin typeface="方正兰亭黑简体" panose="02000000000000000000" pitchFamily="2" charset="-122"/>
              <a:ea typeface="方正兰亭黑简体" panose="02000000000000000000" pitchFamily="2" charset="-122"/>
            </a:endParaRPr>
          </a:p>
        </p:txBody>
      </p:sp>
      <p:sp>
        <p:nvSpPr>
          <p:cNvPr id="61" name="标题 4"/>
          <p:cNvSpPr txBox="1"/>
          <p:nvPr/>
        </p:nvSpPr>
        <p:spPr>
          <a:xfrm>
            <a:off x="843807" y="2988704"/>
            <a:ext cx="489158" cy="340122"/>
          </a:xfrm>
          <a:prstGeom prst="rect">
            <a:avLst/>
          </a:prstGeom>
        </p:spPr>
        <p:txBody>
          <a:bodyPr vert="horz" lIns="86381" tIns="43191" rIns="86381" bIns="4319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700" b="1" dirty="0">
                <a:solidFill>
                  <a:schemeClr val="bg1"/>
                </a:solidFill>
                <a:latin typeface="方正兰亭黑简体" panose="02000000000000000000" pitchFamily="2" charset="-122"/>
                <a:ea typeface="方正兰亭黑简体" panose="02000000000000000000" pitchFamily="2" charset="-122"/>
              </a:rPr>
              <a:t>02</a:t>
            </a:r>
            <a:endParaRPr lang="en-US" altLang="zh-CN" sz="1700" b="1" dirty="0">
              <a:solidFill>
                <a:schemeClr val="bg1"/>
              </a:solidFill>
              <a:latin typeface="方正兰亭黑简体" panose="02000000000000000000" pitchFamily="2" charset="-122"/>
              <a:ea typeface="方正兰亭黑简体" panose="02000000000000000000" pitchFamily="2" charset="-122"/>
            </a:endParaRPr>
          </a:p>
        </p:txBody>
      </p:sp>
      <p:sp>
        <p:nvSpPr>
          <p:cNvPr id="62" name="椭圆 61"/>
          <p:cNvSpPr/>
          <p:nvPr/>
        </p:nvSpPr>
        <p:spPr>
          <a:xfrm>
            <a:off x="231218" y="3773305"/>
            <a:ext cx="516676" cy="516676"/>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latin typeface="方正兰亭黑简体" panose="02000000000000000000" pitchFamily="2" charset="-122"/>
              <a:ea typeface="方正兰亭黑简体" panose="02000000000000000000" pitchFamily="2" charset="-122"/>
            </a:endParaRPr>
          </a:p>
        </p:txBody>
      </p:sp>
      <p:sp>
        <p:nvSpPr>
          <p:cNvPr id="63" name="标题 4"/>
          <p:cNvSpPr txBox="1"/>
          <p:nvPr/>
        </p:nvSpPr>
        <p:spPr>
          <a:xfrm>
            <a:off x="258735" y="3862646"/>
            <a:ext cx="489158" cy="340122"/>
          </a:xfrm>
          <a:prstGeom prst="rect">
            <a:avLst/>
          </a:prstGeom>
        </p:spPr>
        <p:txBody>
          <a:bodyPr vert="horz" lIns="86381" tIns="43191" rIns="86381" bIns="4319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700" b="1" dirty="0">
                <a:solidFill>
                  <a:schemeClr val="bg1"/>
                </a:solidFill>
                <a:latin typeface="方正兰亭黑简体" panose="02000000000000000000" pitchFamily="2" charset="-122"/>
                <a:ea typeface="方正兰亭黑简体" panose="02000000000000000000" pitchFamily="2" charset="-122"/>
              </a:rPr>
              <a:t>03</a:t>
            </a:r>
            <a:endParaRPr lang="en-US" altLang="zh-CN" sz="1700" b="1" dirty="0">
              <a:solidFill>
                <a:schemeClr val="bg1"/>
              </a:solidFill>
              <a:latin typeface="方正兰亭黑简体" panose="02000000000000000000" pitchFamily="2" charset="-122"/>
              <a:ea typeface="方正兰亭黑简体" panose="02000000000000000000" pitchFamily="2" charset="-122"/>
            </a:endParaRPr>
          </a:p>
        </p:txBody>
      </p:sp>
      <p:sp>
        <p:nvSpPr>
          <p:cNvPr id="67" name="矩形 47"/>
          <p:cNvSpPr>
            <a:spLocks noChangeArrowheads="1"/>
          </p:cNvSpPr>
          <p:nvPr/>
        </p:nvSpPr>
        <p:spPr bwMode="auto">
          <a:xfrm>
            <a:off x="930456" y="2045100"/>
            <a:ext cx="2857017" cy="331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373" tIns="43187" rIns="86373" bIns="431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325" dirty="0">
                <a:solidFill>
                  <a:schemeClr val="tx1">
                    <a:lumMod val="50000"/>
                    <a:lumOff val="50000"/>
                  </a:schemeClr>
                </a:solidFill>
                <a:sym typeface="微软雅黑" panose="020B0503020204020204" pitchFamily="34" charset="-122"/>
              </a:rPr>
              <a:t>现有的</a:t>
            </a:r>
            <a:r>
              <a:rPr lang="en-US" altLang="zh-CN" sz="1325" dirty="0">
                <a:solidFill>
                  <a:schemeClr val="tx1">
                    <a:lumMod val="50000"/>
                    <a:lumOff val="50000"/>
                  </a:schemeClr>
                </a:solidFill>
                <a:sym typeface="微软雅黑" panose="020B0503020204020204" pitchFamily="34" charset="-122"/>
              </a:rPr>
              <a:t>HD</a:t>
            </a:r>
            <a:r>
              <a:rPr lang="zh-CN" altLang="en-US" sz="1325" dirty="0">
                <a:solidFill>
                  <a:schemeClr val="tx1">
                    <a:lumMod val="50000"/>
                    <a:lumOff val="50000"/>
                  </a:schemeClr>
                </a:solidFill>
                <a:sym typeface="微软雅黑" panose="020B0503020204020204" pitchFamily="34" charset="-122"/>
              </a:rPr>
              <a:t>地图不适合用做研究</a:t>
            </a:r>
            <a:endParaRPr lang="zh-CN" altLang="en-US" sz="1325" dirty="0">
              <a:solidFill>
                <a:schemeClr val="tx1">
                  <a:lumMod val="50000"/>
                  <a:lumOff val="50000"/>
                </a:schemeClr>
              </a:solidFill>
              <a:sym typeface="微软雅黑" panose="020B0503020204020204" pitchFamily="34" charset="-122"/>
            </a:endParaRPr>
          </a:p>
        </p:txBody>
      </p:sp>
      <p:sp>
        <p:nvSpPr>
          <p:cNvPr id="69" name="矩形 47"/>
          <p:cNvSpPr>
            <a:spLocks noChangeArrowheads="1"/>
          </p:cNvSpPr>
          <p:nvPr/>
        </p:nvSpPr>
        <p:spPr bwMode="auto">
          <a:xfrm>
            <a:off x="844096" y="3783821"/>
            <a:ext cx="2857017" cy="822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373" tIns="43187" rIns="86373" bIns="431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325" dirty="0">
                <a:solidFill>
                  <a:schemeClr val="tx1">
                    <a:lumMod val="50000"/>
                    <a:lumOff val="50000"/>
                  </a:schemeClr>
                </a:solidFill>
                <a:sym typeface="微软雅黑" panose="020B0503020204020204" pitchFamily="34" charset="-122"/>
              </a:rPr>
              <a:t>为了便于研究，研究人员可能会更愿意定义自己的数据模型，这会降低数据的可重用性</a:t>
            </a:r>
            <a:endParaRPr lang="zh-CN" altLang="en-US" sz="1325" dirty="0">
              <a:solidFill>
                <a:schemeClr val="tx1">
                  <a:lumMod val="50000"/>
                  <a:lumOff val="50000"/>
                </a:schemeClr>
              </a:solidFill>
              <a:sym typeface="微软雅黑" panose="020B0503020204020204" pitchFamily="34" charset="-122"/>
            </a:endParaRPr>
          </a:p>
        </p:txBody>
      </p:sp>
      <p:sp>
        <p:nvSpPr>
          <p:cNvPr id="72" name="矩形 47"/>
          <p:cNvSpPr>
            <a:spLocks noChangeArrowheads="1"/>
          </p:cNvSpPr>
          <p:nvPr/>
        </p:nvSpPr>
        <p:spPr bwMode="auto">
          <a:xfrm>
            <a:off x="1414326" y="2859896"/>
            <a:ext cx="2857017" cy="577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373" tIns="43187" rIns="86373" bIns="431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325" dirty="0">
                <a:solidFill>
                  <a:schemeClr val="tx1">
                    <a:lumMod val="50000"/>
                    <a:lumOff val="50000"/>
                  </a:schemeClr>
                </a:solidFill>
                <a:sym typeface="微软雅黑" panose="020B0503020204020204" pitchFamily="34" charset="-122"/>
              </a:rPr>
              <a:t>现有的商业</a:t>
            </a:r>
            <a:r>
              <a:rPr lang="en-US" altLang="zh-CN" sz="1325" dirty="0">
                <a:solidFill>
                  <a:schemeClr val="tx1">
                    <a:lumMod val="50000"/>
                    <a:lumOff val="50000"/>
                  </a:schemeClr>
                </a:solidFill>
                <a:sym typeface="微软雅黑" panose="020B0503020204020204" pitchFamily="34" charset="-122"/>
              </a:rPr>
              <a:t>HD</a:t>
            </a:r>
            <a:r>
              <a:rPr lang="zh-CN" altLang="en-US" sz="1325" dirty="0">
                <a:solidFill>
                  <a:schemeClr val="tx1">
                    <a:lumMod val="50000"/>
                    <a:lumOff val="50000"/>
                  </a:schemeClr>
                </a:solidFill>
                <a:sym typeface="微软雅黑" panose="020B0503020204020204" pitchFamily="34" charset="-122"/>
              </a:rPr>
              <a:t>地图模型是机密的，特定身份才能访问</a:t>
            </a:r>
            <a:endParaRPr lang="zh-CN" altLang="en-US" sz="1325" dirty="0">
              <a:solidFill>
                <a:schemeClr val="tx1">
                  <a:lumMod val="50000"/>
                  <a:lumOff val="50000"/>
                </a:schemeClr>
              </a:solidFill>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793"/>
            <a:ext cx="930524" cy="5509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nvGrpSpPr>
          <p:cNvPr id="3" name="组合 2"/>
          <p:cNvGrpSpPr/>
          <p:nvPr/>
        </p:nvGrpSpPr>
        <p:grpSpPr>
          <a:xfrm>
            <a:off x="182258" y="793"/>
            <a:ext cx="544194" cy="790422"/>
            <a:chOff x="841003" y="360040"/>
            <a:chExt cx="504056" cy="836712"/>
          </a:xfrm>
          <a:gradFill>
            <a:gsLst>
              <a:gs pos="0">
                <a:srgbClr val="0E1A40"/>
              </a:gs>
              <a:gs pos="100000">
                <a:srgbClr val="2F5EB0"/>
              </a:gs>
            </a:gsLst>
            <a:lin ang="13800000" scaled="0"/>
          </a:gradFill>
        </p:grpSpPr>
        <p:sp>
          <p:nvSpPr>
            <p:cNvPr id="4" name="矩形 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5" name="等腰三角形 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sp>
        <p:nvSpPr>
          <p:cNvPr id="9" name="矩形 8"/>
          <p:cNvSpPr/>
          <p:nvPr/>
        </p:nvSpPr>
        <p:spPr>
          <a:xfrm flipH="1">
            <a:off x="-1" y="6165129"/>
            <a:ext cx="11520489" cy="340566"/>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0" name="矩形 9"/>
          <p:cNvSpPr/>
          <p:nvPr/>
        </p:nvSpPr>
        <p:spPr>
          <a:xfrm flipH="1">
            <a:off x="-2" y="6232263"/>
            <a:ext cx="11520489" cy="2729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1" name="矩形 5"/>
          <p:cNvSpPr/>
          <p:nvPr/>
        </p:nvSpPr>
        <p:spPr>
          <a:xfrm>
            <a:off x="9424625" y="6134708"/>
            <a:ext cx="961958" cy="105629"/>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2" name="矩形 11"/>
          <p:cNvSpPr/>
          <p:nvPr/>
        </p:nvSpPr>
        <p:spPr>
          <a:xfrm>
            <a:off x="9510569" y="6134708"/>
            <a:ext cx="1011370" cy="3705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4" name="KSO_Shape"/>
          <p:cNvSpPr/>
          <p:nvPr/>
        </p:nvSpPr>
        <p:spPr bwMode="auto">
          <a:xfrm>
            <a:off x="316039" y="241315"/>
            <a:ext cx="276632" cy="209779"/>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sz="1605">
              <a:solidFill>
                <a:schemeClr val="bg1"/>
              </a:solidFill>
              <a:latin typeface="微软雅黑" panose="020B0503020204020204" pitchFamily="34" charset="-122"/>
              <a:ea typeface="微软雅黑" panose="020B0503020204020204" pitchFamily="34" charset="-122"/>
            </a:endParaRPr>
          </a:p>
        </p:txBody>
      </p:sp>
      <p:sp>
        <p:nvSpPr>
          <p:cNvPr id="31" name="Freeform 12"/>
          <p:cNvSpPr/>
          <p:nvPr/>
        </p:nvSpPr>
        <p:spPr bwMode="auto">
          <a:xfrm>
            <a:off x="1081291" y="3873946"/>
            <a:ext cx="499392" cy="500891"/>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F5EB0"/>
          </a:solidFill>
          <a:ln>
            <a:noFill/>
          </a:ln>
          <a:effectLst>
            <a:innerShdw blurRad="63500" dist="50800" dir="13500000">
              <a:prstClr val="black">
                <a:alpha val="50000"/>
              </a:prstClr>
            </a:innerShdw>
          </a:effectLst>
        </p:spPr>
        <p:txBody>
          <a:bodyPr/>
          <a:lstStyle/>
          <a:p>
            <a:endParaRPr lang="zh-CN" altLang="en-US" sz="1605">
              <a:solidFill>
                <a:schemeClr val="tx1">
                  <a:lumMod val="50000"/>
                  <a:lumOff val="50000"/>
                </a:schemeClr>
              </a:solidFill>
            </a:endParaRPr>
          </a:p>
        </p:txBody>
      </p:sp>
      <p:sp>
        <p:nvSpPr>
          <p:cNvPr id="32" name="Freeform 12"/>
          <p:cNvSpPr/>
          <p:nvPr/>
        </p:nvSpPr>
        <p:spPr bwMode="auto">
          <a:xfrm flipH="1" flipV="1">
            <a:off x="9260355" y="5314989"/>
            <a:ext cx="499392" cy="500891"/>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F5EB0"/>
          </a:solidFill>
          <a:ln>
            <a:noFill/>
          </a:ln>
          <a:effectLst>
            <a:innerShdw blurRad="63500" dist="50800" dir="13500000">
              <a:prstClr val="black">
                <a:alpha val="50000"/>
              </a:prstClr>
            </a:innerShdw>
          </a:effectLst>
        </p:spPr>
        <p:txBody>
          <a:bodyPr/>
          <a:lstStyle/>
          <a:p>
            <a:endParaRPr lang="zh-CN" altLang="en-US" sz="1605">
              <a:solidFill>
                <a:schemeClr val="tx1">
                  <a:lumMod val="50000"/>
                  <a:lumOff val="50000"/>
                </a:schemeClr>
              </a:solidFill>
            </a:endParaRPr>
          </a:p>
        </p:txBody>
      </p:sp>
      <p:sp>
        <p:nvSpPr>
          <p:cNvPr id="33" name="TextBox 32"/>
          <p:cNvSpPr txBox="1"/>
          <p:nvPr/>
        </p:nvSpPr>
        <p:spPr>
          <a:xfrm>
            <a:off x="1187450" y="4262755"/>
            <a:ext cx="8571865" cy="622300"/>
          </a:xfrm>
          <a:prstGeom prst="rect">
            <a:avLst/>
          </a:prstGeom>
          <a:noFill/>
        </p:spPr>
        <p:txBody>
          <a:bodyPr wrap="square" rtlCol="0">
            <a:spAutoFit/>
          </a:bodyPr>
          <a:lstStyle/>
          <a:p>
            <a:pPr>
              <a:lnSpc>
                <a:spcPct val="130000"/>
              </a:lnSpc>
              <a:spcBef>
                <a:spcPct val="0"/>
              </a:spcBef>
            </a:pPr>
            <a:r>
              <a:rPr lang="en-US" altLang="zh-CN"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这种数据模型由两部分组成：路网和地标。路网也由两部分组成：路口和路段。地标包括路标、交通信号灯等，在</a:t>
            </a:r>
            <a:r>
              <a:rPr lang="en-US" altLang="zh-CN"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HiDaM</a:t>
            </a:r>
            <a:r>
              <a:rPr lang="zh-CN" altLang="en-US"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模型中，地标分为道路内地标和道路外地标。</a:t>
            </a:r>
            <a:endParaRPr lang="zh-CN" altLang="en-US"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TextBox 33"/>
          <p:cNvSpPr txBox="1"/>
          <p:nvPr/>
        </p:nvSpPr>
        <p:spPr>
          <a:xfrm>
            <a:off x="12766738" y="6642092"/>
            <a:ext cx="800219" cy="339452"/>
          </a:xfrm>
          <a:prstGeom prst="rect">
            <a:avLst/>
          </a:prstGeom>
          <a:noFill/>
        </p:spPr>
        <p:txBody>
          <a:bodyPr wrap="none" rtlCol="0">
            <a:spAutoFit/>
          </a:bodyPr>
          <a:lstStyle/>
          <a:p>
            <a:r>
              <a:rPr lang="zh-CN" altLang="en-US" sz="1605" dirty="0"/>
              <a:t>延时符</a:t>
            </a:r>
            <a:endParaRPr lang="zh-CN" altLang="en-US" sz="1605" dirty="0"/>
          </a:p>
        </p:txBody>
      </p:sp>
      <p:pic>
        <p:nvPicPr>
          <p:cNvPr id="6" name="图片 5"/>
          <p:cNvPicPr>
            <a:picLocks noChangeAspect="1"/>
          </p:cNvPicPr>
          <p:nvPr/>
        </p:nvPicPr>
        <p:blipFill>
          <a:blip r:embed="rId1" cstate="screen"/>
          <a:stretch>
            <a:fillRect/>
          </a:stretch>
        </p:blipFill>
        <p:spPr>
          <a:xfrm>
            <a:off x="9206684" y="125642"/>
            <a:ext cx="2206708" cy="651600"/>
          </a:xfrm>
          <a:prstGeom prst="rect">
            <a:avLst/>
          </a:prstGeom>
        </p:spPr>
      </p:pic>
      <p:sp>
        <p:nvSpPr>
          <p:cNvPr id="37" name="文本框 9"/>
          <p:cNvSpPr txBox="1"/>
          <p:nvPr/>
        </p:nvSpPr>
        <p:spPr>
          <a:xfrm>
            <a:off x="794476" y="192026"/>
            <a:ext cx="8134120" cy="311785"/>
          </a:xfrm>
          <a:prstGeom prst="rect">
            <a:avLst/>
          </a:prstGeom>
          <a:noFill/>
        </p:spPr>
        <p:txBody>
          <a:bodyPr wrap="square" lIns="64786" tIns="32393" rIns="64786" bIns="32393" rtlCol="0">
            <a:spAutoFit/>
          </a:bodyPr>
          <a:lstStyle/>
          <a:p>
            <a:pPr marL="0" lvl="1"/>
            <a:r>
              <a:rPr lang="zh-CN" altLang="en-US" sz="1605" dirty="0">
                <a:solidFill>
                  <a:srgbClr val="2F5EB0"/>
                </a:solidFill>
                <a:latin typeface="微软雅黑" panose="020B0503020204020204" pitchFamily="34" charset="-122"/>
                <a:ea typeface="微软雅黑" panose="020B0503020204020204" pitchFamily="34" charset="-122"/>
              </a:rPr>
              <a:t>数据模型结构</a:t>
            </a:r>
            <a:endParaRPr lang="zh-CN" altLang="en-US" sz="1605" dirty="0">
              <a:solidFill>
                <a:srgbClr val="2F5EB0"/>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a:srcRect l="11558" t="36852" r="51011" b="35247"/>
          <a:stretch>
            <a:fillRect/>
          </a:stretch>
        </p:blipFill>
        <p:spPr>
          <a:xfrm>
            <a:off x="1081405" y="777240"/>
            <a:ext cx="8677910" cy="30556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793"/>
            <a:ext cx="930524" cy="5509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nvGrpSpPr>
          <p:cNvPr id="3" name="组合 2"/>
          <p:cNvGrpSpPr/>
          <p:nvPr/>
        </p:nvGrpSpPr>
        <p:grpSpPr>
          <a:xfrm>
            <a:off x="182258" y="793"/>
            <a:ext cx="544194" cy="790422"/>
            <a:chOff x="841003" y="360040"/>
            <a:chExt cx="504056" cy="836712"/>
          </a:xfrm>
          <a:gradFill>
            <a:gsLst>
              <a:gs pos="0">
                <a:srgbClr val="0E1A40"/>
              </a:gs>
              <a:gs pos="100000">
                <a:srgbClr val="2F5EB0"/>
              </a:gs>
            </a:gsLst>
            <a:lin ang="13800000" scaled="0"/>
          </a:gradFill>
        </p:grpSpPr>
        <p:sp>
          <p:nvSpPr>
            <p:cNvPr id="4" name="矩形 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5" name="等腰三角形 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sp>
        <p:nvSpPr>
          <p:cNvPr id="9" name="矩形 8"/>
          <p:cNvSpPr/>
          <p:nvPr/>
        </p:nvSpPr>
        <p:spPr>
          <a:xfrm flipH="1">
            <a:off x="-1" y="6165129"/>
            <a:ext cx="11520489" cy="340566"/>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0" name="矩形 9"/>
          <p:cNvSpPr/>
          <p:nvPr/>
        </p:nvSpPr>
        <p:spPr>
          <a:xfrm flipH="1">
            <a:off x="-2" y="6232263"/>
            <a:ext cx="11520489" cy="2729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1" name="矩形 5"/>
          <p:cNvSpPr/>
          <p:nvPr/>
        </p:nvSpPr>
        <p:spPr>
          <a:xfrm>
            <a:off x="9424625" y="6134708"/>
            <a:ext cx="961958" cy="105629"/>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2" name="矩形 11"/>
          <p:cNvSpPr/>
          <p:nvPr/>
        </p:nvSpPr>
        <p:spPr>
          <a:xfrm>
            <a:off x="9510569" y="6134708"/>
            <a:ext cx="1011370" cy="3705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4" name="KSO_Shape"/>
          <p:cNvSpPr/>
          <p:nvPr/>
        </p:nvSpPr>
        <p:spPr bwMode="auto">
          <a:xfrm>
            <a:off x="316039" y="241315"/>
            <a:ext cx="276632" cy="209779"/>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sz="1605">
              <a:solidFill>
                <a:schemeClr val="bg1"/>
              </a:solidFill>
              <a:latin typeface="微软雅黑" panose="020B0503020204020204" pitchFamily="34" charset="-122"/>
              <a:ea typeface="微软雅黑" panose="020B0503020204020204" pitchFamily="34" charset="-122"/>
            </a:endParaRPr>
          </a:p>
        </p:txBody>
      </p:sp>
      <p:sp>
        <p:nvSpPr>
          <p:cNvPr id="31" name="Freeform 12"/>
          <p:cNvSpPr/>
          <p:nvPr/>
        </p:nvSpPr>
        <p:spPr bwMode="auto">
          <a:xfrm>
            <a:off x="706006" y="1328231"/>
            <a:ext cx="499392" cy="500891"/>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F5EB0"/>
          </a:solidFill>
          <a:ln>
            <a:noFill/>
          </a:ln>
          <a:effectLst>
            <a:innerShdw blurRad="63500" dist="50800" dir="13500000">
              <a:prstClr val="black">
                <a:alpha val="50000"/>
              </a:prstClr>
            </a:innerShdw>
          </a:effectLst>
        </p:spPr>
        <p:txBody>
          <a:bodyPr/>
          <a:lstStyle/>
          <a:p>
            <a:endParaRPr lang="zh-CN" altLang="en-US" sz="1605">
              <a:solidFill>
                <a:schemeClr val="tx1">
                  <a:lumMod val="50000"/>
                  <a:lumOff val="50000"/>
                </a:schemeClr>
              </a:solidFill>
            </a:endParaRPr>
          </a:p>
        </p:txBody>
      </p:sp>
      <p:sp>
        <p:nvSpPr>
          <p:cNvPr id="32" name="Freeform 12"/>
          <p:cNvSpPr/>
          <p:nvPr/>
        </p:nvSpPr>
        <p:spPr bwMode="auto">
          <a:xfrm flipH="1" flipV="1">
            <a:off x="10022990" y="4541559"/>
            <a:ext cx="499392" cy="500891"/>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F5EB0"/>
          </a:solidFill>
          <a:ln>
            <a:noFill/>
          </a:ln>
          <a:effectLst>
            <a:innerShdw blurRad="63500" dist="50800" dir="13500000">
              <a:prstClr val="black">
                <a:alpha val="50000"/>
              </a:prstClr>
            </a:innerShdw>
          </a:effectLst>
        </p:spPr>
        <p:txBody>
          <a:bodyPr/>
          <a:lstStyle/>
          <a:p>
            <a:endParaRPr lang="zh-CN" altLang="en-US" sz="1605">
              <a:solidFill>
                <a:schemeClr val="tx1">
                  <a:lumMod val="50000"/>
                  <a:lumOff val="50000"/>
                </a:schemeClr>
              </a:solidFill>
            </a:endParaRPr>
          </a:p>
        </p:txBody>
      </p:sp>
      <p:sp>
        <p:nvSpPr>
          <p:cNvPr id="33" name="TextBox 32"/>
          <p:cNvSpPr txBox="1"/>
          <p:nvPr/>
        </p:nvSpPr>
        <p:spPr>
          <a:xfrm>
            <a:off x="930910" y="1584960"/>
            <a:ext cx="9591040" cy="2607310"/>
          </a:xfrm>
          <a:prstGeom prst="rect">
            <a:avLst/>
          </a:prstGeom>
          <a:noFill/>
        </p:spPr>
        <p:txBody>
          <a:bodyPr wrap="square" rtlCol="0">
            <a:spAutoFit/>
          </a:bodyPr>
          <a:lstStyle/>
          <a:p>
            <a:pPr>
              <a:lnSpc>
                <a:spcPct val="130000"/>
              </a:lnSpc>
              <a:spcBef>
                <a:spcPct val="0"/>
              </a:spcBef>
            </a:pPr>
            <a:r>
              <a:rPr lang="en-US" altLang="zh-CN"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路网中的车道</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是该路段的截面</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，在地图中设计成</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具有边界的3D</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图像</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，边界记录了行车道的基本形状</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高程</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参考车道系</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与每个车道</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均有关</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，帮助显示车道的方向并</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确定</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点属性和范围属性</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的位置</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车辆检查站</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就是一个点属性</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，警察可以</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要求</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车辆</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停止前进</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进行路边检查</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，不同车道</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具</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有不同的</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最大速度</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就是一个范围属性。</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同一路段中的平行车道</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叫做</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车道束</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车道束参考用于</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标记</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车道束的属性，该属性</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对</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当前车道束中的所有车道</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均有效</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endPar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30000"/>
              </a:lnSpc>
              <a:spcBef>
                <a:spcPct val="0"/>
              </a:spcBef>
            </a:pP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定义车道和车道束</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之后</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，扩展节点边缘模型。 在传统地图中，路段以一条简单的折线表示。 我们将Edge扩展为一个或多个相连车道束的序列。 两个车道束之间的连接用相同的横截面边界折线表示。 当且仅当B2的开始边界是B1的结束边界时才连接两个车道束B1和B2，反之亦然。 </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除此以</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外，传统地图中的节点代表路段之间的</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路口</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在我们的模型中，路口是一组</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根据</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路口类型</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不同</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（例如4路，3路或2路路口）</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的</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重叠车道束。 交叉路口中的每个车道束在相同方向或在角度方向（例如垂直方向）上连接属于两个不同道路段的两个车道束。</a:t>
            </a:r>
            <a:endPar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TextBox 33"/>
          <p:cNvSpPr txBox="1"/>
          <p:nvPr/>
        </p:nvSpPr>
        <p:spPr>
          <a:xfrm>
            <a:off x="12766738" y="6642092"/>
            <a:ext cx="800219" cy="339452"/>
          </a:xfrm>
          <a:prstGeom prst="rect">
            <a:avLst/>
          </a:prstGeom>
          <a:noFill/>
        </p:spPr>
        <p:txBody>
          <a:bodyPr wrap="none" rtlCol="0">
            <a:spAutoFit/>
          </a:bodyPr>
          <a:lstStyle/>
          <a:p>
            <a:r>
              <a:rPr lang="zh-CN" altLang="en-US" sz="1605" dirty="0"/>
              <a:t>延时符</a:t>
            </a:r>
            <a:endParaRPr lang="zh-CN" altLang="en-US" sz="1605" dirty="0"/>
          </a:p>
        </p:txBody>
      </p:sp>
      <p:pic>
        <p:nvPicPr>
          <p:cNvPr id="6" name="图片 5"/>
          <p:cNvPicPr>
            <a:picLocks noChangeAspect="1"/>
          </p:cNvPicPr>
          <p:nvPr/>
        </p:nvPicPr>
        <p:blipFill>
          <a:blip r:embed="rId1" cstate="screen"/>
          <a:stretch>
            <a:fillRect/>
          </a:stretch>
        </p:blipFill>
        <p:spPr>
          <a:xfrm>
            <a:off x="9206684" y="125642"/>
            <a:ext cx="2206708" cy="651600"/>
          </a:xfrm>
          <a:prstGeom prst="rect">
            <a:avLst/>
          </a:prstGeom>
        </p:spPr>
      </p:pic>
      <p:sp>
        <p:nvSpPr>
          <p:cNvPr id="37" name="文本框 9"/>
          <p:cNvSpPr txBox="1"/>
          <p:nvPr/>
        </p:nvSpPr>
        <p:spPr>
          <a:xfrm>
            <a:off x="794476" y="192026"/>
            <a:ext cx="8134120" cy="311785"/>
          </a:xfrm>
          <a:prstGeom prst="rect">
            <a:avLst/>
          </a:prstGeom>
          <a:noFill/>
        </p:spPr>
        <p:txBody>
          <a:bodyPr wrap="square" lIns="64786" tIns="32393" rIns="64786" bIns="32393" rtlCol="0">
            <a:spAutoFit/>
          </a:bodyPr>
          <a:lstStyle/>
          <a:p>
            <a:pPr marL="0" lvl="1"/>
            <a:r>
              <a:rPr lang="zh-CN" altLang="en-US" sz="1605" dirty="0">
                <a:solidFill>
                  <a:srgbClr val="2F5EB0"/>
                </a:solidFill>
                <a:latin typeface="微软雅黑" panose="020B0503020204020204" pitchFamily="34" charset="-122"/>
                <a:ea typeface="微软雅黑" panose="020B0503020204020204" pitchFamily="34" charset="-122"/>
              </a:rPr>
              <a:t>数据模型：路网</a:t>
            </a:r>
            <a:endParaRPr lang="zh-CN" altLang="en-US" sz="1605" dirty="0">
              <a:solidFill>
                <a:srgbClr val="2F5EB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793"/>
            <a:ext cx="930524" cy="5509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nvGrpSpPr>
          <p:cNvPr id="3" name="组合 2"/>
          <p:cNvGrpSpPr/>
          <p:nvPr/>
        </p:nvGrpSpPr>
        <p:grpSpPr>
          <a:xfrm>
            <a:off x="182258" y="793"/>
            <a:ext cx="544194" cy="790422"/>
            <a:chOff x="841003" y="360040"/>
            <a:chExt cx="504056" cy="836712"/>
          </a:xfrm>
          <a:gradFill>
            <a:gsLst>
              <a:gs pos="0">
                <a:srgbClr val="0E1A40"/>
              </a:gs>
              <a:gs pos="100000">
                <a:srgbClr val="2F5EB0"/>
              </a:gs>
            </a:gsLst>
            <a:lin ang="13800000" scaled="0"/>
          </a:gradFill>
        </p:grpSpPr>
        <p:sp>
          <p:nvSpPr>
            <p:cNvPr id="4" name="矩形 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5" name="等腰三角形 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sp>
        <p:nvSpPr>
          <p:cNvPr id="9" name="矩形 8"/>
          <p:cNvSpPr/>
          <p:nvPr/>
        </p:nvSpPr>
        <p:spPr>
          <a:xfrm flipH="1">
            <a:off x="-1" y="6165129"/>
            <a:ext cx="11520489" cy="340566"/>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0" name="矩形 9"/>
          <p:cNvSpPr/>
          <p:nvPr/>
        </p:nvSpPr>
        <p:spPr>
          <a:xfrm flipH="1">
            <a:off x="-2" y="6232263"/>
            <a:ext cx="11520489" cy="2729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1" name="矩形 5"/>
          <p:cNvSpPr/>
          <p:nvPr/>
        </p:nvSpPr>
        <p:spPr>
          <a:xfrm>
            <a:off x="9424625" y="6134708"/>
            <a:ext cx="961958" cy="105629"/>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2" name="矩形 11"/>
          <p:cNvSpPr/>
          <p:nvPr/>
        </p:nvSpPr>
        <p:spPr>
          <a:xfrm>
            <a:off x="9510569" y="6134708"/>
            <a:ext cx="1011370" cy="3705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4" name="KSO_Shape"/>
          <p:cNvSpPr/>
          <p:nvPr/>
        </p:nvSpPr>
        <p:spPr bwMode="auto">
          <a:xfrm>
            <a:off x="316039" y="241315"/>
            <a:ext cx="276632" cy="209779"/>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sz="1605">
              <a:solidFill>
                <a:schemeClr val="bg1"/>
              </a:solidFill>
              <a:latin typeface="微软雅黑" panose="020B0503020204020204" pitchFamily="34" charset="-122"/>
              <a:ea typeface="微软雅黑" panose="020B0503020204020204" pitchFamily="34" charset="-122"/>
            </a:endParaRPr>
          </a:p>
        </p:txBody>
      </p:sp>
      <p:sp>
        <p:nvSpPr>
          <p:cNvPr id="31" name="Freeform 12"/>
          <p:cNvSpPr/>
          <p:nvPr/>
        </p:nvSpPr>
        <p:spPr bwMode="auto">
          <a:xfrm>
            <a:off x="706006" y="1328231"/>
            <a:ext cx="499392" cy="500891"/>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F5EB0"/>
          </a:solidFill>
          <a:ln>
            <a:noFill/>
          </a:ln>
          <a:effectLst>
            <a:innerShdw blurRad="63500" dist="50800" dir="13500000">
              <a:prstClr val="black">
                <a:alpha val="50000"/>
              </a:prstClr>
            </a:innerShdw>
          </a:effectLst>
        </p:spPr>
        <p:txBody>
          <a:bodyPr/>
          <a:lstStyle/>
          <a:p>
            <a:endParaRPr lang="zh-CN" altLang="en-US" sz="1605">
              <a:solidFill>
                <a:schemeClr val="tx1">
                  <a:lumMod val="50000"/>
                  <a:lumOff val="50000"/>
                </a:schemeClr>
              </a:solidFill>
            </a:endParaRPr>
          </a:p>
        </p:txBody>
      </p:sp>
      <p:sp>
        <p:nvSpPr>
          <p:cNvPr id="32" name="Freeform 12"/>
          <p:cNvSpPr/>
          <p:nvPr/>
        </p:nvSpPr>
        <p:spPr bwMode="auto">
          <a:xfrm flipH="1" flipV="1">
            <a:off x="10022990" y="4541559"/>
            <a:ext cx="499392" cy="500891"/>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F5EB0"/>
          </a:solidFill>
          <a:ln>
            <a:noFill/>
          </a:ln>
          <a:effectLst>
            <a:innerShdw blurRad="63500" dist="50800" dir="13500000">
              <a:prstClr val="black">
                <a:alpha val="50000"/>
              </a:prstClr>
            </a:innerShdw>
          </a:effectLst>
        </p:spPr>
        <p:txBody>
          <a:bodyPr/>
          <a:lstStyle/>
          <a:p>
            <a:endParaRPr lang="zh-CN" altLang="en-US" sz="1605">
              <a:solidFill>
                <a:schemeClr val="tx1">
                  <a:lumMod val="50000"/>
                  <a:lumOff val="50000"/>
                </a:schemeClr>
              </a:solidFill>
            </a:endParaRPr>
          </a:p>
        </p:txBody>
      </p:sp>
      <p:sp>
        <p:nvSpPr>
          <p:cNvPr id="33" name="TextBox 32"/>
          <p:cNvSpPr txBox="1"/>
          <p:nvPr/>
        </p:nvSpPr>
        <p:spPr>
          <a:xfrm>
            <a:off x="930910" y="1584960"/>
            <a:ext cx="9591040" cy="2047875"/>
          </a:xfrm>
          <a:prstGeom prst="rect">
            <a:avLst/>
          </a:prstGeom>
          <a:noFill/>
        </p:spPr>
        <p:txBody>
          <a:bodyPr wrap="square" rtlCol="0">
            <a:spAutoFit/>
          </a:bodyPr>
          <a:lstStyle/>
          <a:p>
            <a:pPr>
              <a:lnSpc>
                <a:spcPct val="130000"/>
              </a:lnSpc>
              <a:spcBef>
                <a:spcPct val="0"/>
              </a:spcBef>
            </a:pPr>
            <a:r>
              <a:rPr lang="en-US" altLang="zh-CN"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地</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标</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包括驾驶环境中的物体。 </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在这个数据模型中</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将地标分为两类：</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路内</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地标和</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路外</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地标。</a:t>
            </a:r>
            <a:endPar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30000"/>
              </a:lnSpc>
              <a:spcBef>
                <a:spcPct val="0"/>
              </a:spcBef>
            </a:pP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道路</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地标代表</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道路段或交叉路口</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内且是</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行车道路一部分的地标，例如车道标志，交通信号灯，道路标志和护栏。 道路地标具有某些属性，</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可能会</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导致沿特定方向的车道或车道束的属性发生变化。 例如，车道标记将确定车辆是否可以通过某些车道边界转弯或超越另一辆车辆，并且在特定车道或车道束的速度标志变化。</a:t>
            </a:r>
            <a:endPar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30000"/>
              </a:lnSpc>
              <a:spcBef>
                <a:spcPct val="0"/>
              </a:spcBef>
            </a:pP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路外</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地标代表存在于</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道路</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空间中但不属于道路网一部分的其他真实对象，例如建筑物，树木，停车场，照明设备和公园。 这些对象</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类型很多而且</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对于HD地图</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使用者</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而言可能具有不同的用法。 例如，树木和灯光可以</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进行定位</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，而停车场和公园可以用作路线目的地。</a:t>
            </a:r>
            <a:endPar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TextBox 33"/>
          <p:cNvSpPr txBox="1"/>
          <p:nvPr/>
        </p:nvSpPr>
        <p:spPr>
          <a:xfrm>
            <a:off x="12766738" y="6642092"/>
            <a:ext cx="800219" cy="339452"/>
          </a:xfrm>
          <a:prstGeom prst="rect">
            <a:avLst/>
          </a:prstGeom>
          <a:noFill/>
        </p:spPr>
        <p:txBody>
          <a:bodyPr wrap="none" rtlCol="0">
            <a:spAutoFit/>
          </a:bodyPr>
          <a:lstStyle/>
          <a:p>
            <a:r>
              <a:rPr lang="zh-CN" altLang="en-US" sz="1605" dirty="0"/>
              <a:t>延时符</a:t>
            </a:r>
            <a:endParaRPr lang="zh-CN" altLang="en-US" sz="1605" dirty="0"/>
          </a:p>
        </p:txBody>
      </p:sp>
      <p:pic>
        <p:nvPicPr>
          <p:cNvPr id="6" name="图片 5"/>
          <p:cNvPicPr>
            <a:picLocks noChangeAspect="1"/>
          </p:cNvPicPr>
          <p:nvPr/>
        </p:nvPicPr>
        <p:blipFill>
          <a:blip r:embed="rId1" cstate="screen"/>
          <a:stretch>
            <a:fillRect/>
          </a:stretch>
        </p:blipFill>
        <p:spPr>
          <a:xfrm>
            <a:off x="9206684" y="125642"/>
            <a:ext cx="2206708" cy="651600"/>
          </a:xfrm>
          <a:prstGeom prst="rect">
            <a:avLst/>
          </a:prstGeom>
        </p:spPr>
      </p:pic>
      <p:sp>
        <p:nvSpPr>
          <p:cNvPr id="37" name="文本框 9"/>
          <p:cNvSpPr txBox="1"/>
          <p:nvPr/>
        </p:nvSpPr>
        <p:spPr>
          <a:xfrm>
            <a:off x="794476" y="192026"/>
            <a:ext cx="8134120" cy="311785"/>
          </a:xfrm>
          <a:prstGeom prst="rect">
            <a:avLst/>
          </a:prstGeom>
          <a:noFill/>
        </p:spPr>
        <p:txBody>
          <a:bodyPr wrap="square" lIns="64786" tIns="32393" rIns="64786" bIns="32393" rtlCol="0">
            <a:spAutoFit/>
          </a:bodyPr>
          <a:lstStyle/>
          <a:p>
            <a:pPr marL="0" lvl="1"/>
            <a:r>
              <a:rPr lang="zh-CN" altLang="en-US" sz="1605" dirty="0">
                <a:solidFill>
                  <a:srgbClr val="2F5EB0"/>
                </a:solidFill>
                <a:latin typeface="微软雅黑" panose="020B0503020204020204" pitchFamily="34" charset="-122"/>
                <a:ea typeface="微软雅黑" panose="020B0503020204020204" pitchFamily="34" charset="-122"/>
              </a:rPr>
              <a:t>数据模型：地标</a:t>
            </a:r>
            <a:endParaRPr lang="zh-CN" altLang="en-US" sz="1605" dirty="0">
              <a:solidFill>
                <a:srgbClr val="2F5EB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793"/>
            <a:ext cx="930524" cy="5509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nvGrpSpPr>
          <p:cNvPr id="3" name="组合 2"/>
          <p:cNvGrpSpPr/>
          <p:nvPr/>
        </p:nvGrpSpPr>
        <p:grpSpPr>
          <a:xfrm>
            <a:off x="182258" y="793"/>
            <a:ext cx="544194" cy="790422"/>
            <a:chOff x="841003" y="360040"/>
            <a:chExt cx="504056" cy="836712"/>
          </a:xfrm>
          <a:gradFill>
            <a:gsLst>
              <a:gs pos="0">
                <a:srgbClr val="0E1A40"/>
              </a:gs>
              <a:gs pos="100000">
                <a:srgbClr val="2F5EB0"/>
              </a:gs>
            </a:gsLst>
            <a:lin ang="13800000" scaled="0"/>
          </a:gradFill>
        </p:grpSpPr>
        <p:sp>
          <p:nvSpPr>
            <p:cNvPr id="4" name="矩形 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5" name="等腰三角形 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sp>
        <p:nvSpPr>
          <p:cNvPr id="9" name="矩形 8"/>
          <p:cNvSpPr/>
          <p:nvPr/>
        </p:nvSpPr>
        <p:spPr>
          <a:xfrm flipH="1">
            <a:off x="-1" y="6165129"/>
            <a:ext cx="11520489" cy="340566"/>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0" name="矩形 9"/>
          <p:cNvSpPr/>
          <p:nvPr/>
        </p:nvSpPr>
        <p:spPr>
          <a:xfrm flipH="1">
            <a:off x="-2" y="6232263"/>
            <a:ext cx="11520489" cy="2729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1" name="矩形 5"/>
          <p:cNvSpPr/>
          <p:nvPr/>
        </p:nvSpPr>
        <p:spPr>
          <a:xfrm>
            <a:off x="9424625" y="6134708"/>
            <a:ext cx="961958" cy="105629"/>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2" name="矩形 11"/>
          <p:cNvSpPr/>
          <p:nvPr/>
        </p:nvSpPr>
        <p:spPr>
          <a:xfrm>
            <a:off x="9510569" y="6134708"/>
            <a:ext cx="1011370" cy="3705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4" name="KSO_Shape"/>
          <p:cNvSpPr/>
          <p:nvPr/>
        </p:nvSpPr>
        <p:spPr bwMode="auto">
          <a:xfrm>
            <a:off x="316039" y="241315"/>
            <a:ext cx="276632" cy="209779"/>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sz="1605">
              <a:solidFill>
                <a:schemeClr val="bg1"/>
              </a:solidFill>
              <a:latin typeface="微软雅黑" panose="020B0503020204020204" pitchFamily="34" charset="-122"/>
              <a:ea typeface="微软雅黑" panose="020B0503020204020204" pitchFamily="34" charset="-122"/>
            </a:endParaRPr>
          </a:p>
        </p:txBody>
      </p:sp>
      <p:sp>
        <p:nvSpPr>
          <p:cNvPr id="34" name="TextBox 33"/>
          <p:cNvSpPr txBox="1"/>
          <p:nvPr/>
        </p:nvSpPr>
        <p:spPr>
          <a:xfrm>
            <a:off x="12766738" y="6642092"/>
            <a:ext cx="800219" cy="339452"/>
          </a:xfrm>
          <a:prstGeom prst="rect">
            <a:avLst/>
          </a:prstGeom>
          <a:noFill/>
        </p:spPr>
        <p:txBody>
          <a:bodyPr wrap="none" rtlCol="0">
            <a:spAutoFit/>
          </a:bodyPr>
          <a:lstStyle/>
          <a:p>
            <a:r>
              <a:rPr lang="zh-CN" altLang="en-US" sz="1605" dirty="0"/>
              <a:t>延时符</a:t>
            </a:r>
            <a:endParaRPr lang="zh-CN" altLang="en-US" sz="1605" dirty="0"/>
          </a:p>
        </p:txBody>
      </p:sp>
      <p:pic>
        <p:nvPicPr>
          <p:cNvPr id="6" name="图片 5"/>
          <p:cNvPicPr>
            <a:picLocks noChangeAspect="1"/>
          </p:cNvPicPr>
          <p:nvPr/>
        </p:nvPicPr>
        <p:blipFill>
          <a:blip r:embed="rId1" cstate="screen"/>
          <a:stretch>
            <a:fillRect/>
          </a:stretch>
        </p:blipFill>
        <p:spPr>
          <a:xfrm>
            <a:off x="9206684" y="125642"/>
            <a:ext cx="2206708" cy="651600"/>
          </a:xfrm>
          <a:prstGeom prst="rect">
            <a:avLst/>
          </a:prstGeom>
        </p:spPr>
      </p:pic>
      <p:sp>
        <p:nvSpPr>
          <p:cNvPr id="37" name="文本框 9"/>
          <p:cNvSpPr txBox="1"/>
          <p:nvPr/>
        </p:nvSpPr>
        <p:spPr>
          <a:xfrm>
            <a:off x="794476" y="192026"/>
            <a:ext cx="8134120" cy="311785"/>
          </a:xfrm>
          <a:prstGeom prst="rect">
            <a:avLst/>
          </a:prstGeom>
          <a:noFill/>
        </p:spPr>
        <p:txBody>
          <a:bodyPr wrap="square" lIns="64786" tIns="32393" rIns="64786" bIns="32393" rtlCol="0">
            <a:spAutoFit/>
          </a:bodyPr>
          <a:lstStyle/>
          <a:p>
            <a:pPr marL="0" lvl="1"/>
            <a:r>
              <a:rPr lang="zh-CN" altLang="en-US" sz="1605" dirty="0">
                <a:solidFill>
                  <a:srgbClr val="2F5EB0"/>
                </a:solidFill>
                <a:latin typeface="微软雅黑" panose="020B0503020204020204" pitchFamily="34" charset="-122"/>
                <a:ea typeface="微软雅黑" panose="020B0503020204020204" pitchFamily="34" charset="-122"/>
              </a:rPr>
              <a:t>数据模型示意图</a:t>
            </a:r>
            <a:endParaRPr lang="zh-CN" altLang="en-US" sz="1605" dirty="0">
              <a:solidFill>
                <a:srgbClr val="2F5EB0"/>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rcRect l="21736" t="17469" r="23420" b="18503"/>
          <a:stretch>
            <a:fillRect/>
          </a:stretch>
        </p:blipFill>
        <p:spPr>
          <a:xfrm>
            <a:off x="1026160" y="776605"/>
            <a:ext cx="9168765" cy="53581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793"/>
            <a:ext cx="930524" cy="5509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nvGrpSpPr>
          <p:cNvPr id="3" name="组合 2"/>
          <p:cNvGrpSpPr/>
          <p:nvPr/>
        </p:nvGrpSpPr>
        <p:grpSpPr>
          <a:xfrm>
            <a:off x="182258" y="793"/>
            <a:ext cx="544194" cy="790422"/>
            <a:chOff x="841003" y="360040"/>
            <a:chExt cx="504056" cy="836712"/>
          </a:xfrm>
          <a:gradFill>
            <a:gsLst>
              <a:gs pos="0">
                <a:srgbClr val="0E1A40"/>
              </a:gs>
              <a:gs pos="100000">
                <a:srgbClr val="2F5EB0"/>
              </a:gs>
            </a:gsLst>
            <a:lin ang="13800000" scaled="0"/>
          </a:gradFill>
        </p:grpSpPr>
        <p:sp>
          <p:nvSpPr>
            <p:cNvPr id="4" name="矩形 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5" name="等腰三角形 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grpSp>
      <p:sp>
        <p:nvSpPr>
          <p:cNvPr id="9" name="矩形 8"/>
          <p:cNvSpPr/>
          <p:nvPr/>
        </p:nvSpPr>
        <p:spPr>
          <a:xfrm flipH="1">
            <a:off x="-1" y="6165129"/>
            <a:ext cx="11520489" cy="340566"/>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0" name="矩形 9"/>
          <p:cNvSpPr/>
          <p:nvPr/>
        </p:nvSpPr>
        <p:spPr>
          <a:xfrm flipH="1">
            <a:off x="-2" y="6232263"/>
            <a:ext cx="11520489" cy="2729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1" name="矩形 5"/>
          <p:cNvSpPr/>
          <p:nvPr/>
        </p:nvSpPr>
        <p:spPr>
          <a:xfrm>
            <a:off x="9424625" y="6134708"/>
            <a:ext cx="961958" cy="105629"/>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5"/>
          </a:p>
        </p:txBody>
      </p:sp>
      <p:sp>
        <p:nvSpPr>
          <p:cNvPr id="14" name="KSO_Shape"/>
          <p:cNvSpPr/>
          <p:nvPr/>
        </p:nvSpPr>
        <p:spPr bwMode="auto">
          <a:xfrm>
            <a:off x="316039" y="241315"/>
            <a:ext cx="276632" cy="209779"/>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sz="1605">
              <a:solidFill>
                <a:schemeClr val="bg1"/>
              </a:solidFill>
              <a:latin typeface="微软雅黑" panose="020B0503020204020204" pitchFamily="34" charset="-122"/>
              <a:ea typeface="微软雅黑" panose="020B0503020204020204" pitchFamily="34" charset="-122"/>
            </a:endParaRPr>
          </a:p>
        </p:txBody>
      </p:sp>
      <p:sp>
        <p:nvSpPr>
          <p:cNvPr id="31" name="Freeform 12"/>
          <p:cNvSpPr/>
          <p:nvPr/>
        </p:nvSpPr>
        <p:spPr bwMode="auto">
          <a:xfrm>
            <a:off x="592976" y="624016"/>
            <a:ext cx="499392" cy="500891"/>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F5EB0"/>
          </a:solidFill>
          <a:ln>
            <a:noFill/>
          </a:ln>
          <a:effectLst>
            <a:innerShdw blurRad="63500" dist="50800" dir="13500000">
              <a:prstClr val="black">
                <a:alpha val="50000"/>
              </a:prstClr>
            </a:innerShdw>
          </a:effectLst>
        </p:spPr>
        <p:txBody>
          <a:bodyPr/>
          <a:lstStyle/>
          <a:p>
            <a:endParaRPr lang="zh-CN" altLang="en-US" sz="1605">
              <a:solidFill>
                <a:schemeClr val="tx1">
                  <a:lumMod val="50000"/>
                  <a:lumOff val="50000"/>
                </a:schemeClr>
              </a:solidFill>
            </a:endParaRPr>
          </a:p>
        </p:txBody>
      </p:sp>
      <p:sp>
        <p:nvSpPr>
          <p:cNvPr id="32" name="Freeform 12"/>
          <p:cNvSpPr/>
          <p:nvPr/>
        </p:nvSpPr>
        <p:spPr bwMode="auto">
          <a:xfrm flipH="1" flipV="1">
            <a:off x="10386845" y="5731549"/>
            <a:ext cx="499392" cy="500891"/>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F5EB0"/>
          </a:solidFill>
          <a:ln>
            <a:noFill/>
          </a:ln>
          <a:effectLst>
            <a:innerShdw blurRad="63500" dist="50800" dir="13500000">
              <a:prstClr val="black">
                <a:alpha val="50000"/>
              </a:prstClr>
            </a:innerShdw>
          </a:effectLst>
        </p:spPr>
        <p:txBody>
          <a:bodyPr/>
          <a:lstStyle/>
          <a:p>
            <a:endParaRPr lang="zh-CN" altLang="en-US" sz="1605">
              <a:solidFill>
                <a:schemeClr val="tx1">
                  <a:lumMod val="50000"/>
                  <a:lumOff val="50000"/>
                </a:schemeClr>
              </a:solidFill>
            </a:endParaRPr>
          </a:p>
        </p:txBody>
      </p:sp>
      <p:sp>
        <p:nvSpPr>
          <p:cNvPr id="33" name="TextBox 32"/>
          <p:cNvSpPr txBox="1"/>
          <p:nvPr/>
        </p:nvSpPr>
        <p:spPr>
          <a:xfrm>
            <a:off x="794385" y="791210"/>
            <a:ext cx="9760585" cy="4004945"/>
          </a:xfrm>
          <a:prstGeom prst="rect">
            <a:avLst/>
          </a:prstGeom>
          <a:noFill/>
        </p:spPr>
        <p:txBody>
          <a:bodyPr wrap="square" rtlCol="0">
            <a:spAutoFit/>
          </a:bodyPr>
          <a:lstStyle/>
          <a:p>
            <a:pPr>
              <a:lnSpc>
                <a:spcPct val="130000"/>
              </a:lnSpc>
              <a:spcBef>
                <a:spcPct val="0"/>
              </a:spcBef>
            </a:pPr>
            <a:r>
              <a:rPr lang="en-US" altLang="zh-CN" sz="1325"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以传统节点边缘模型为原型添加车道束，这样就可以添加车道级信息</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为了在车道和车道束上定义属性，参考</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系需要与</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每个实体相关联。 参考</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系就是用</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空间坐标</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来表示地图模型中的信息。</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每个</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车道（束）参考系</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都具有</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方向来</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表示车道</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（束）的</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方向。</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在这个数据模型中</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使用距参考</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系</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起点的相对距离来定义属性</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属性可以是点属性（例如U形转弯点或车辆检查点），也可以是范围属性（例如道路上限速的范围</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每个车道边界与描述其特征的属性相关联，</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比如</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，它是连接来自不同车道束的两个车道还是连接同一车道中的两个平行车道的边界车道束</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边界，</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车道参考系</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和</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车道束参考系</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被定义为</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车道级参考系</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的子类。  </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车道级参考系</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是</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线段</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实体的子实体，该实体连接一系列</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节点</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节点表示三维空间中的一个点，其属性包括其纬度，经度和海拔高度，并且是数据模型的基本实体。</a:t>
            </a:r>
            <a:endPar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30000"/>
              </a:lnSpc>
              <a:spcBef>
                <a:spcPct val="0"/>
              </a:spcBef>
            </a:pP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地标由单个节点</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确定</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，并且节点充当地标的中心点。 </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本文提议</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将</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图片</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作为地标的属性之一与自动驾驶车辆上的摄像头和传感器配合使用，预先拍摄的</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图片</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可以在车辆自定位，交通标志识别和交通信号灯识别等应用中发挥重要作用。 </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存储</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高分辨率照片被存储，以</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减少</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传感器的识别</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时间</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，从而节省计算能力并提高安全性。</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道路内地标</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与</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车道</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和</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车道束</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相关联。 速度标志</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就是道路内地标，</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速度标志由3D点云表示，该点云描述了现实世界中对象的形状和大小。 </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道路外</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地标与车道或</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车道束</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无关，因为它们对属性没有影响。 </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一棵树就是一个道路外地标，</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树的节点和边界代表</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该树位于</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道路的</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车道束</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的附近。 可以定义更详细的信息，例如树的轮廓和代表树形状的3D点云。尽管</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道路外</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地标不与道路网络直接关联，但是有关这些地标的位置和形状的信息可用于定位和避免</a:t>
            </a:r>
            <a:r>
              <a:rPr 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突发</a:t>
            </a:r>
            <a:r>
              <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事件。</a:t>
            </a:r>
            <a:endParaRPr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TextBox 33"/>
          <p:cNvSpPr txBox="1"/>
          <p:nvPr/>
        </p:nvSpPr>
        <p:spPr>
          <a:xfrm>
            <a:off x="12766738" y="6642092"/>
            <a:ext cx="800219" cy="339452"/>
          </a:xfrm>
          <a:prstGeom prst="rect">
            <a:avLst/>
          </a:prstGeom>
          <a:noFill/>
        </p:spPr>
        <p:txBody>
          <a:bodyPr wrap="none" rtlCol="0">
            <a:spAutoFit/>
          </a:bodyPr>
          <a:lstStyle/>
          <a:p>
            <a:r>
              <a:rPr lang="zh-CN" altLang="en-US" sz="1605" dirty="0"/>
              <a:t>延时符</a:t>
            </a:r>
            <a:endParaRPr lang="zh-CN" altLang="en-US" sz="1605" dirty="0"/>
          </a:p>
        </p:txBody>
      </p:sp>
      <p:pic>
        <p:nvPicPr>
          <p:cNvPr id="6" name="图片 5"/>
          <p:cNvPicPr>
            <a:picLocks noChangeAspect="1"/>
          </p:cNvPicPr>
          <p:nvPr/>
        </p:nvPicPr>
        <p:blipFill>
          <a:blip r:embed="rId1" cstate="screen"/>
          <a:stretch>
            <a:fillRect/>
          </a:stretch>
        </p:blipFill>
        <p:spPr>
          <a:xfrm>
            <a:off x="9206684" y="125642"/>
            <a:ext cx="2206708" cy="651600"/>
          </a:xfrm>
          <a:prstGeom prst="rect">
            <a:avLst/>
          </a:prstGeom>
        </p:spPr>
      </p:pic>
      <p:sp>
        <p:nvSpPr>
          <p:cNvPr id="37" name="文本框 9"/>
          <p:cNvSpPr txBox="1"/>
          <p:nvPr/>
        </p:nvSpPr>
        <p:spPr>
          <a:xfrm>
            <a:off x="794476" y="192026"/>
            <a:ext cx="8134120" cy="311785"/>
          </a:xfrm>
          <a:prstGeom prst="rect">
            <a:avLst/>
          </a:prstGeom>
          <a:noFill/>
        </p:spPr>
        <p:txBody>
          <a:bodyPr wrap="square" lIns="64786" tIns="32393" rIns="64786" bIns="32393" rtlCol="0">
            <a:spAutoFit/>
          </a:bodyPr>
          <a:lstStyle/>
          <a:p>
            <a:pPr marL="0" lvl="1"/>
            <a:r>
              <a:rPr lang="zh-CN" altLang="en-US" sz="1605" dirty="0">
                <a:solidFill>
                  <a:srgbClr val="2F5EB0"/>
                </a:solidFill>
                <a:latin typeface="微软雅黑" panose="020B0503020204020204" pitchFamily="34" charset="-122"/>
                <a:ea typeface="微软雅黑" panose="020B0503020204020204" pitchFamily="34" charset="-122"/>
              </a:rPr>
              <a:t>数据模型</a:t>
            </a:r>
            <a:endParaRPr lang="zh-CN" altLang="en-US" sz="1605" dirty="0">
              <a:solidFill>
                <a:srgbClr val="2F5EB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2739</Words>
  <Application>WPS 演示</Application>
  <PresentationFormat>自定义</PresentationFormat>
  <Paragraphs>118</Paragraphs>
  <Slides>12</Slides>
  <Notes>23</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12</vt:i4>
      </vt:variant>
    </vt:vector>
  </HeadingPairs>
  <TitlesOfParts>
    <vt:vector size="31" baseType="lpstr">
      <vt:lpstr>Arial</vt:lpstr>
      <vt:lpstr>宋体</vt:lpstr>
      <vt:lpstr>Wingdings</vt:lpstr>
      <vt:lpstr>微软雅黑</vt:lpstr>
      <vt:lpstr>仿宋_GB2312</vt:lpstr>
      <vt:lpstr>仿宋</vt:lpstr>
      <vt:lpstr>思源黑体 CN ExtraLight</vt:lpstr>
      <vt:lpstr>黑体</vt:lpstr>
      <vt:lpstr>Source Han Sans CN ExtraLight</vt:lpstr>
      <vt:lpstr>方正兰亭黑简体</vt:lpstr>
      <vt:lpstr>Calibri</vt:lpstr>
      <vt:lpstr>Calibri</vt:lpstr>
      <vt:lpstr>Arial Unicode MS</vt:lpstr>
      <vt:lpstr>U.S. 101</vt:lpstr>
      <vt:lpstr>Segoe Print</vt:lpstr>
      <vt:lpstr>Roboto</vt:lpstr>
      <vt:lpstr>Open Sans Light</vt:lpstr>
      <vt:lpstr>Yu Gothic UI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V.</cp:lastModifiedBy>
  <cp:revision>38</cp:revision>
  <dcterms:created xsi:type="dcterms:W3CDTF">2015-12-27T01:24:00Z</dcterms:created>
  <dcterms:modified xsi:type="dcterms:W3CDTF">2020-12-11T10:39:10Z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